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470" r:id="rId4"/>
    <p:sldMasterId id="2147485481" r:id="rId5"/>
  </p:sldMasterIdLst>
  <p:notesMasterIdLst>
    <p:notesMasterId r:id="rId31"/>
  </p:notesMasterIdLst>
  <p:handoutMasterIdLst>
    <p:handoutMasterId r:id="rId32"/>
  </p:handoutMasterIdLst>
  <p:sldIdLst>
    <p:sldId id="296" r:id="rId6"/>
    <p:sldId id="4814" r:id="rId7"/>
    <p:sldId id="318" r:id="rId8"/>
    <p:sldId id="319" r:id="rId9"/>
    <p:sldId id="451" r:id="rId10"/>
    <p:sldId id="415" r:id="rId11"/>
    <p:sldId id="323" r:id="rId12"/>
    <p:sldId id="416" r:id="rId13"/>
    <p:sldId id="429" r:id="rId14"/>
    <p:sldId id="351" r:id="rId15"/>
    <p:sldId id="352" r:id="rId16"/>
    <p:sldId id="353" r:id="rId17"/>
    <p:sldId id="349" r:id="rId18"/>
    <p:sldId id="324" r:id="rId19"/>
    <p:sldId id="347" r:id="rId20"/>
    <p:sldId id="325" r:id="rId21"/>
    <p:sldId id="430" r:id="rId22"/>
    <p:sldId id="433" r:id="rId23"/>
    <p:sldId id="431" r:id="rId24"/>
    <p:sldId id="326" r:id="rId25"/>
    <p:sldId id="332" r:id="rId26"/>
    <p:sldId id="354" r:id="rId27"/>
    <p:sldId id="414" r:id="rId28"/>
    <p:sldId id="336" r:id="rId29"/>
    <p:sldId id="4813" r:id="rId30"/>
  </p:sldIdLst>
  <p:sldSz cx="12192000" cy="6858000"/>
  <p:notesSz cx="6858000" cy="9144000"/>
  <p:custDataLst>
    <p:tags r:id="rId33"/>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1997DC-891A-E773-0067-B1109867DB71}" name="Samantha Oxenham" initials="SO" userId="S::Samantha.Oxenham@amsl.com.au::2b940f5b-6854-4306-9fae-cb7708e769ae" providerId="AD"/>
  <p188:author id="{4EE2E1E3-6E8C-0FB5-0B76-89BCE25AAC71}" name="Hanin Jones" initials="HJ" userId="S::Hanin.Jones@nzms.co.nz::c55d0fab-b9af-411b-af69-028d38fec0cf" providerId="AD"/>
  <p188:author id="{C17782E5-90CE-86AF-4345-755EFA45768C}" name="Anna Smith" initials="AS" userId="S::anna.smith@nzms.co.nz::3c7acff5-35cc-48fa-95d1-84aafe057982" providerId="AD"/>
  <p188:author id="{8ACD65ED-1A87-60D1-4D26-6DE587CE89C3}" name="Rinsky Webb" initials="RW" userId="S::rinsky.webb@amsl.com.au::4dd3e615-1c26-4a25-bc71-2ac6b1f4deca"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91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A64998-6EB5-4B0E-9598-5C4D9B9309C1}" v="1" dt="2022-03-30T02:58:32.6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2"/>
    <p:restoredTop sz="88235" autoAdjust="0"/>
  </p:normalViewPr>
  <p:slideViewPr>
    <p:cSldViewPr>
      <p:cViewPr varScale="1">
        <p:scale>
          <a:sx n="98" d="100"/>
          <a:sy n="98" d="100"/>
        </p:scale>
        <p:origin x="936"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04"/>
    </p:cViewPr>
  </p:sorterViewPr>
  <p:notesViewPr>
    <p:cSldViewPr>
      <p:cViewPr varScale="1">
        <p:scale>
          <a:sx n="49" d="100"/>
          <a:sy n="49" d="100"/>
        </p:scale>
        <p:origin x="1884" y="4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gs" Target="tags/tag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in Jones" userId="c55d0fab-b9af-411b-af69-028d38fec0cf" providerId="ADAL" clId="{B5B6EACB-D950-4B2E-8379-226031357415}"/>
    <pc:docChg chg="undo custSel addSld delSld modSld modMainMaster">
      <pc:chgData name="Hanin Jones" userId="c55d0fab-b9af-411b-af69-028d38fec0cf" providerId="ADAL" clId="{B5B6EACB-D950-4B2E-8379-226031357415}" dt="2022-02-22T20:26:07.045" v="355" actId="1035"/>
      <pc:docMkLst>
        <pc:docMk/>
      </pc:docMkLst>
      <pc:sldChg chg="addSp delSp modSp delCm">
        <pc:chgData name="Hanin Jones" userId="c55d0fab-b9af-411b-af69-028d38fec0cf" providerId="ADAL" clId="{B5B6EACB-D950-4B2E-8379-226031357415}" dt="2022-02-22T20:20:26.813" v="239" actId="478"/>
        <pc:sldMkLst>
          <pc:docMk/>
          <pc:sldMk cId="0" sldId="296"/>
        </pc:sldMkLst>
        <pc:picChg chg="mod">
          <ac:chgData name="Hanin Jones" userId="c55d0fab-b9af-411b-af69-028d38fec0cf" providerId="ADAL" clId="{B5B6EACB-D950-4B2E-8379-226031357415}" dt="2022-02-22T20:18:14.519" v="216" actId="1076"/>
          <ac:picMkLst>
            <pc:docMk/>
            <pc:sldMk cId="0" sldId="296"/>
            <ac:picMk id="5122" creationId="{7AFB1DDD-48B5-49FD-A9D1-8EF41635418A}"/>
          </ac:picMkLst>
        </pc:picChg>
        <pc:picChg chg="add del mod">
          <ac:chgData name="Hanin Jones" userId="c55d0fab-b9af-411b-af69-028d38fec0cf" providerId="ADAL" clId="{B5B6EACB-D950-4B2E-8379-226031357415}" dt="2022-02-22T20:20:26.813" v="239" actId="478"/>
          <ac:picMkLst>
            <pc:docMk/>
            <pc:sldMk cId="0" sldId="296"/>
            <ac:picMk id="5125" creationId="{E592F092-50F4-437D-B89E-A72957D3773D}"/>
          </ac:picMkLst>
        </pc:picChg>
      </pc:sldChg>
      <pc:sldChg chg="delSp mod delCm">
        <pc:chgData name="Hanin Jones" userId="c55d0fab-b9af-411b-af69-028d38fec0cf" providerId="ADAL" clId="{B5B6EACB-D950-4B2E-8379-226031357415}" dt="2022-02-22T20:20:54.796" v="242" actId="478"/>
        <pc:sldMkLst>
          <pc:docMk/>
          <pc:sldMk cId="0" sldId="316"/>
        </pc:sldMkLst>
        <pc:spChg chg="del">
          <ac:chgData name="Hanin Jones" userId="c55d0fab-b9af-411b-af69-028d38fec0cf" providerId="ADAL" clId="{B5B6EACB-D950-4B2E-8379-226031357415}" dt="2022-02-22T20:20:54.796" v="242" actId="478"/>
          <ac:spMkLst>
            <pc:docMk/>
            <pc:sldMk cId="0" sldId="316"/>
            <ac:spMk id="2" creationId="{D6E650A1-1074-4107-A941-0C4BE37B075B}"/>
          </ac:spMkLst>
        </pc:spChg>
      </pc:sldChg>
      <pc:sldChg chg="delSp">
        <pc:chgData name="Hanin Jones" userId="c55d0fab-b9af-411b-af69-028d38fec0cf" providerId="ADAL" clId="{B5B6EACB-D950-4B2E-8379-226031357415}" dt="2022-02-22T20:20:58.099" v="243" actId="478"/>
        <pc:sldMkLst>
          <pc:docMk/>
          <pc:sldMk cId="0" sldId="318"/>
        </pc:sldMkLst>
        <pc:picChg chg="del">
          <ac:chgData name="Hanin Jones" userId="c55d0fab-b9af-411b-af69-028d38fec0cf" providerId="ADAL" clId="{B5B6EACB-D950-4B2E-8379-226031357415}" dt="2022-02-22T20:20:58.099" v="243" actId="478"/>
          <ac:picMkLst>
            <pc:docMk/>
            <pc:sldMk cId="0" sldId="318"/>
            <ac:picMk id="7174" creationId="{83D32FB4-4945-47CE-9E8F-E6135578BC27}"/>
          </ac:picMkLst>
        </pc:picChg>
      </pc:sldChg>
      <pc:sldChg chg="delSp modCm">
        <pc:chgData name="Hanin Jones" userId="c55d0fab-b9af-411b-af69-028d38fec0cf" providerId="ADAL" clId="{B5B6EACB-D950-4B2E-8379-226031357415}" dt="2022-02-22T20:20:59.840" v="244" actId="478"/>
        <pc:sldMkLst>
          <pc:docMk/>
          <pc:sldMk cId="0" sldId="319"/>
        </pc:sldMkLst>
        <pc:picChg chg="del">
          <ac:chgData name="Hanin Jones" userId="c55d0fab-b9af-411b-af69-028d38fec0cf" providerId="ADAL" clId="{B5B6EACB-D950-4B2E-8379-226031357415}" dt="2022-02-22T20:20:59.840" v="244" actId="478"/>
          <ac:picMkLst>
            <pc:docMk/>
            <pc:sldMk cId="0" sldId="319"/>
            <ac:picMk id="8197" creationId="{CC6037EC-12E6-4564-8888-E4182E91E01F}"/>
          </ac:picMkLst>
        </pc:picChg>
      </pc:sldChg>
      <pc:sldChg chg="delSp modCm">
        <pc:chgData name="Hanin Jones" userId="c55d0fab-b9af-411b-af69-028d38fec0cf" providerId="ADAL" clId="{B5B6EACB-D950-4B2E-8379-226031357415}" dt="2022-02-22T20:21:07.504" v="251" actId="478"/>
        <pc:sldMkLst>
          <pc:docMk/>
          <pc:sldMk cId="0" sldId="323"/>
        </pc:sldMkLst>
        <pc:picChg chg="del">
          <ac:chgData name="Hanin Jones" userId="c55d0fab-b9af-411b-af69-028d38fec0cf" providerId="ADAL" clId="{B5B6EACB-D950-4B2E-8379-226031357415}" dt="2022-02-22T20:21:07.504" v="251" actId="478"/>
          <ac:picMkLst>
            <pc:docMk/>
            <pc:sldMk cId="0" sldId="323"/>
            <ac:picMk id="12295" creationId="{6F0606BA-2E11-4A65-B631-16E02CDAF3AE}"/>
          </ac:picMkLst>
        </pc:picChg>
      </pc:sldChg>
      <pc:sldChg chg="delSp">
        <pc:chgData name="Hanin Jones" userId="c55d0fab-b9af-411b-af69-028d38fec0cf" providerId="ADAL" clId="{B5B6EACB-D950-4B2E-8379-226031357415}" dt="2022-02-22T20:21:42.289" v="258" actId="478"/>
        <pc:sldMkLst>
          <pc:docMk/>
          <pc:sldMk cId="0" sldId="324"/>
        </pc:sldMkLst>
        <pc:picChg chg="del">
          <ac:chgData name="Hanin Jones" userId="c55d0fab-b9af-411b-af69-028d38fec0cf" providerId="ADAL" clId="{B5B6EACB-D950-4B2E-8379-226031357415}" dt="2022-02-22T20:21:42.289" v="258" actId="478"/>
          <ac:picMkLst>
            <pc:docMk/>
            <pc:sldMk cId="0" sldId="324"/>
            <ac:picMk id="26630" creationId="{BE6FBC69-27E5-4A0C-ACF7-64FCB1DDF32D}"/>
          </ac:picMkLst>
        </pc:picChg>
      </pc:sldChg>
      <pc:sldChg chg="modSp mod delCm">
        <pc:chgData name="Hanin Jones" userId="c55d0fab-b9af-411b-af69-028d38fec0cf" providerId="ADAL" clId="{B5B6EACB-D950-4B2E-8379-226031357415}" dt="2022-02-18T01:05:09.143" v="210"/>
        <pc:sldMkLst>
          <pc:docMk/>
          <pc:sldMk cId="0" sldId="325"/>
        </pc:sldMkLst>
        <pc:spChg chg="mod">
          <ac:chgData name="Hanin Jones" userId="c55d0fab-b9af-411b-af69-028d38fec0cf" providerId="ADAL" clId="{B5B6EACB-D950-4B2E-8379-226031357415}" dt="2022-02-18T01:05:05.735" v="209" actId="20577"/>
          <ac:spMkLst>
            <pc:docMk/>
            <pc:sldMk cId="0" sldId="325"/>
            <ac:spMk id="2" creationId="{88ED8FD3-FD75-4B59-BF5D-FC9B7487E6D2}"/>
          </ac:spMkLst>
        </pc:spChg>
      </pc:sldChg>
      <pc:sldChg chg="delSp">
        <pc:chgData name="Hanin Jones" userId="c55d0fab-b9af-411b-af69-028d38fec0cf" providerId="ADAL" clId="{B5B6EACB-D950-4B2E-8379-226031357415}" dt="2022-02-22T20:21:47.984" v="261" actId="478"/>
        <pc:sldMkLst>
          <pc:docMk/>
          <pc:sldMk cId="0" sldId="326"/>
        </pc:sldMkLst>
        <pc:picChg chg="del">
          <ac:chgData name="Hanin Jones" userId="c55d0fab-b9af-411b-af69-028d38fec0cf" providerId="ADAL" clId="{B5B6EACB-D950-4B2E-8379-226031357415}" dt="2022-02-22T20:21:47.984" v="261" actId="478"/>
          <ac:picMkLst>
            <pc:docMk/>
            <pc:sldMk cId="0" sldId="326"/>
            <ac:picMk id="37895" creationId="{AD04B703-D59C-4059-B749-E13F15955560}"/>
          </ac:picMkLst>
        </pc:picChg>
      </pc:sldChg>
      <pc:sldChg chg="delSp">
        <pc:chgData name="Hanin Jones" userId="c55d0fab-b9af-411b-af69-028d38fec0cf" providerId="ADAL" clId="{B5B6EACB-D950-4B2E-8379-226031357415}" dt="2022-02-22T20:21:59.431" v="264" actId="478"/>
        <pc:sldMkLst>
          <pc:docMk/>
          <pc:sldMk cId="0" sldId="332"/>
        </pc:sldMkLst>
        <pc:picChg chg="del">
          <ac:chgData name="Hanin Jones" userId="c55d0fab-b9af-411b-af69-028d38fec0cf" providerId="ADAL" clId="{B5B6EACB-D950-4B2E-8379-226031357415}" dt="2022-02-22T20:21:59.431" v="264" actId="478"/>
          <ac:picMkLst>
            <pc:docMk/>
            <pc:sldMk cId="0" sldId="332"/>
            <ac:picMk id="39942" creationId="{ECA2CCC4-781F-4048-8B2A-3906F3974C92}"/>
          </ac:picMkLst>
        </pc:picChg>
      </pc:sldChg>
      <pc:sldChg chg="delSp">
        <pc:chgData name="Hanin Jones" userId="c55d0fab-b9af-411b-af69-028d38fec0cf" providerId="ADAL" clId="{B5B6EACB-D950-4B2E-8379-226031357415}" dt="2022-02-22T20:22:05.811" v="267" actId="478"/>
        <pc:sldMkLst>
          <pc:docMk/>
          <pc:sldMk cId="0" sldId="336"/>
        </pc:sldMkLst>
        <pc:picChg chg="del">
          <ac:chgData name="Hanin Jones" userId="c55d0fab-b9af-411b-af69-028d38fec0cf" providerId="ADAL" clId="{B5B6EACB-D950-4B2E-8379-226031357415}" dt="2022-02-22T20:22:05.811" v="267" actId="478"/>
          <ac:picMkLst>
            <pc:docMk/>
            <pc:sldMk cId="0" sldId="336"/>
            <ac:picMk id="46085" creationId="{36208647-C941-4EB1-9EFF-991FFA2C3542}"/>
          </ac:picMkLst>
        </pc:picChg>
      </pc:sldChg>
      <pc:sldChg chg="delSp">
        <pc:chgData name="Hanin Jones" userId="c55d0fab-b9af-411b-af69-028d38fec0cf" providerId="ADAL" clId="{B5B6EACB-D950-4B2E-8379-226031357415}" dt="2022-02-22T20:21:43.823" v="259" actId="478"/>
        <pc:sldMkLst>
          <pc:docMk/>
          <pc:sldMk cId="0" sldId="347"/>
        </pc:sldMkLst>
        <pc:picChg chg="del">
          <ac:chgData name="Hanin Jones" userId="c55d0fab-b9af-411b-af69-028d38fec0cf" providerId="ADAL" clId="{B5B6EACB-D950-4B2E-8379-226031357415}" dt="2022-02-22T20:21:43.823" v="259" actId="478"/>
          <ac:picMkLst>
            <pc:docMk/>
            <pc:sldMk cId="0" sldId="347"/>
            <ac:picMk id="28679" creationId="{9D55C4F5-C888-4706-ACEF-1237F5DE8EF2}"/>
          </ac:picMkLst>
        </pc:picChg>
      </pc:sldChg>
      <pc:sldChg chg="delSp delCm">
        <pc:chgData name="Hanin Jones" userId="c55d0fab-b9af-411b-af69-028d38fec0cf" providerId="ADAL" clId="{B5B6EACB-D950-4B2E-8379-226031357415}" dt="2022-02-22T20:21:40.135" v="257" actId="478"/>
        <pc:sldMkLst>
          <pc:docMk/>
          <pc:sldMk cId="0" sldId="349"/>
        </pc:sldMkLst>
        <pc:picChg chg="del">
          <ac:chgData name="Hanin Jones" userId="c55d0fab-b9af-411b-af69-028d38fec0cf" providerId="ADAL" clId="{B5B6EACB-D950-4B2E-8379-226031357415}" dt="2022-02-22T20:21:40.135" v="257" actId="478"/>
          <ac:picMkLst>
            <pc:docMk/>
            <pc:sldMk cId="0" sldId="349"/>
            <ac:picMk id="24582" creationId="{90433A12-C1F5-453C-8485-2F8C42E7F8C9}"/>
          </ac:picMkLst>
        </pc:picChg>
      </pc:sldChg>
      <pc:sldChg chg="modCm">
        <pc:chgData name="Hanin Jones" userId="c55d0fab-b9af-411b-af69-028d38fec0cf" providerId="ADAL" clId="{B5B6EACB-D950-4B2E-8379-226031357415}" dt="2022-02-22T20:21:26.546" v="255"/>
        <pc:sldMkLst>
          <pc:docMk/>
          <pc:sldMk cId="0" sldId="351"/>
        </pc:sldMkLst>
      </pc:sldChg>
      <pc:sldChg chg="delSp delCm">
        <pc:chgData name="Hanin Jones" userId="c55d0fab-b9af-411b-af69-028d38fec0cf" providerId="ADAL" clId="{B5B6EACB-D950-4B2E-8379-226031357415}" dt="2022-02-22T20:21:31.420" v="256" actId="478"/>
        <pc:sldMkLst>
          <pc:docMk/>
          <pc:sldMk cId="0" sldId="352"/>
        </pc:sldMkLst>
        <pc:picChg chg="del">
          <ac:chgData name="Hanin Jones" userId="c55d0fab-b9af-411b-af69-028d38fec0cf" providerId="ADAL" clId="{B5B6EACB-D950-4B2E-8379-226031357415}" dt="2022-02-22T20:21:31.420" v="256" actId="478"/>
          <ac:picMkLst>
            <pc:docMk/>
            <pc:sldMk cId="0" sldId="352"/>
            <ac:picMk id="20488" creationId="{1FE1F403-0704-4377-AD93-43FDF7E8B904}"/>
          </ac:picMkLst>
        </pc:picChg>
      </pc:sldChg>
      <pc:sldChg chg="delSp">
        <pc:chgData name="Hanin Jones" userId="c55d0fab-b9af-411b-af69-028d38fec0cf" providerId="ADAL" clId="{B5B6EACB-D950-4B2E-8379-226031357415}" dt="2022-02-22T20:21:12.695" v="254" actId="478"/>
        <pc:sldMkLst>
          <pc:docMk/>
          <pc:sldMk cId="0" sldId="353"/>
        </pc:sldMkLst>
        <pc:picChg chg="del">
          <ac:chgData name="Hanin Jones" userId="c55d0fab-b9af-411b-af69-028d38fec0cf" providerId="ADAL" clId="{B5B6EACB-D950-4B2E-8379-226031357415}" dt="2022-02-22T20:21:12.695" v="254" actId="478"/>
          <ac:picMkLst>
            <pc:docMk/>
            <pc:sldMk cId="0" sldId="353"/>
            <ac:picMk id="22536" creationId="{70CDB69E-9AD3-45FA-B37E-AB74A938763F}"/>
          </ac:picMkLst>
        </pc:picChg>
      </pc:sldChg>
      <pc:sldChg chg="delSp">
        <pc:chgData name="Hanin Jones" userId="c55d0fab-b9af-411b-af69-028d38fec0cf" providerId="ADAL" clId="{B5B6EACB-D950-4B2E-8379-226031357415}" dt="2022-02-22T20:22:00.888" v="265" actId="478"/>
        <pc:sldMkLst>
          <pc:docMk/>
          <pc:sldMk cId="0" sldId="354"/>
        </pc:sldMkLst>
        <pc:picChg chg="del">
          <ac:chgData name="Hanin Jones" userId="c55d0fab-b9af-411b-af69-028d38fec0cf" providerId="ADAL" clId="{B5B6EACB-D950-4B2E-8379-226031357415}" dt="2022-02-22T20:22:00.888" v="265" actId="478"/>
          <ac:picMkLst>
            <pc:docMk/>
            <pc:sldMk cId="0" sldId="354"/>
            <ac:picMk id="41993" creationId="{D93E254D-80BB-455A-AE94-31D64A04511A}"/>
          </ac:picMkLst>
        </pc:picChg>
      </pc:sldChg>
      <pc:sldChg chg="delSp modCm">
        <pc:chgData name="Hanin Jones" userId="c55d0fab-b9af-411b-af69-028d38fec0cf" providerId="ADAL" clId="{B5B6EACB-D950-4B2E-8379-226031357415}" dt="2022-02-22T20:22:03.088" v="266" actId="478"/>
        <pc:sldMkLst>
          <pc:docMk/>
          <pc:sldMk cId="0" sldId="414"/>
        </pc:sldMkLst>
        <pc:picChg chg="del">
          <ac:chgData name="Hanin Jones" userId="c55d0fab-b9af-411b-af69-028d38fec0cf" providerId="ADAL" clId="{B5B6EACB-D950-4B2E-8379-226031357415}" dt="2022-02-22T20:22:03.088" v="266" actId="478"/>
          <ac:picMkLst>
            <pc:docMk/>
            <pc:sldMk cId="0" sldId="414"/>
            <ac:picMk id="44037" creationId="{C442B978-5C64-405A-A02B-857723751103}"/>
          </ac:picMkLst>
        </pc:picChg>
      </pc:sldChg>
      <pc:sldChg chg="addSp delSp modSp modCm">
        <pc:chgData name="Hanin Jones" userId="c55d0fab-b9af-411b-af69-028d38fec0cf" providerId="ADAL" clId="{B5B6EACB-D950-4B2E-8379-226031357415}" dt="2022-02-22T20:21:05.595" v="250" actId="478"/>
        <pc:sldMkLst>
          <pc:docMk/>
          <pc:sldMk cId="0" sldId="415"/>
        </pc:sldMkLst>
        <pc:spChg chg="mod">
          <ac:chgData name="Hanin Jones" userId="c55d0fab-b9af-411b-af69-028d38fec0cf" providerId="ADAL" clId="{B5B6EACB-D950-4B2E-8379-226031357415}" dt="2022-02-22T20:21:05.595" v="250" actId="478"/>
          <ac:spMkLst>
            <pc:docMk/>
            <pc:sldMk cId="0" sldId="415"/>
            <ac:spMk id="9" creationId="{EB6DCDF6-9C7D-403E-BBB2-2CBA8F5A2108}"/>
          </ac:spMkLst>
        </pc:spChg>
        <pc:spChg chg="mod">
          <ac:chgData name="Hanin Jones" userId="c55d0fab-b9af-411b-af69-028d38fec0cf" providerId="ADAL" clId="{B5B6EACB-D950-4B2E-8379-226031357415}" dt="2022-02-22T20:21:05.595" v="250" actId="478"/>
          <ac:spMkLst>
            <pc:docMk/>
            <pc:sldMk cId="0" sldId="415"/>
            <ac:spMk id="10" creationId="{753D27D9-0669-4C96-8EBD-E0741D2B236B}"/>
          </ac:spMkLst>
        </pc:spChg>
        <pc:spChg chg="mod">
          <ac:chgData name="Hanin Jones" userId="c55d0fab-b9af-411b-af69-028d38fec0cf" providerId="ADAL" clId="{B5B6EACB-D950-4B2E-8379-226031357415}" dt="2022-02-22T20:21:05.595" v="250" actId="478"/>
          <ac:spMkLst>
            <pc:docMk/>
            <pc:sldMk cId="0" sldId="415"/>
            <ac:spMk id="11" creationId="{62B2451D-3EA1-4B96-95E8-5766F094626E}"/>
          </ac:spMkLst>
        </pc:spChg>
        <pc:spChg chg="mod">
          <ac:chgData name="Hanin Jones" userId="c55d0fab-b9af-411b-af69-028d38fec0cf" providerId="ADAL" clId="{B5B6EACB-D950-4B2E-8379-226031357415}" dt="2022-02-22T20:21:05.595" v="250" actId="478"/>
          <ac:spMkLst>
            <pc:docMk/>
            <pc:sldMk cId="0" sldId="415"/>
            <ac:spMk id="9220" creationId="{6AE64F3A-EBBE-442A-9AB4-E24C4D51459F}"/>
          </ac:spMkLst>
        </pc:spChg>
        <pc:grpChg chg="add del mod">
          <ac:chgData name="Hanin Jones" userId="c55d0fab-b9af-411b-af69-028d38fec0cf" providerId="ADAL" clId="{B5B6EACB-D950-4B2E-8379-226031357415}" dt="2022-02-22T20:21:05.595" v="250" actId="478"/>
          <ac:grpSpMkLst>
            <pc:docMk/>
            <pc:sldMk cId="0" sldId="415"/>
            <ac:grpSpMk id="2" creationId="{2DA6FA56-76F3-4706-9A19-C6F89DC5EF96}"/>
          </ac:grpSpMkLst>
        </pc:grpChg>
        <pc:picChg chg="mod">
          <ac:chgData name="Hanin Jones" userId="c55d0fab-b9af-411b-af69-028d38fec0cf" providerId="ADAL" clId="{B5B6EACB-D950-4B2E-8379-226031357415}" dt="2022-02-22T20:21:05.595" v="250" actId="478"/>
          <ac:picMkLst>
            <pc:docMk/>
            <pc:sldMk cId="0" sldId="415"/>
            <ac:picMk id="10242" creationId="{FD2D04F7-A6A5-43ED-80F5-DBE4B0B2C560}"/>
          </ac:picMkLst>
        </pc:picChg>
        <pc:picChg chg="del mod">
          <ac:chgData name="Hanin Jones" userId="c55d0fab-b9af-411b-af69-028d38fec0cf" providerId="ADAL" clId="{B5B6EACB-D950-4B2E-8379-226031357415}" dt="2022-02-22T20:21:05.595" v="250" actId="478"/>
          <ac:picMkLst>
            <pc:docMk/>
            <pc:sldMk cId="0" sldId="415"/>
            <ac:picMk id="10251" creationId="{1B979D8A-1878-4C85-80C7-3FADBFB31579}"/>
          </ac:picMkLst>
        </pc:picChg>
        <pc:cxnChg chg="mod">
          <ac:chgData name="Hanin Jones" userId="c55d0fab-b9af-411b-af69-028d38fec0cf" providerId="ADAL" clId="{B5B6EACB-D950-4B2E-8379-226031357415}" dt="2022-02-22T20:21:05.595" v="250" actId="478"/>
          <ac:cxnSpMkLst>
            <pc:docMk/>
            <pc:sldMk cId="0" sldId="415"/>
            <ac:cxnSpMk id="12" creationId="{71E5173C-8789-4079-B221-CC94FA48465D}"/>
          </ac:cxnSpMkLst>
        </pc:cxnChg>
        <pc:cxnChg chg="mod">
          <ac:chgData name="Hanin Jones" userId="c55d0fab-b9af-411b-af69-028d38fec0cf" providerId="ADAL" clId="{B5B6EACB-D950-4B2E-8379-226031357415}" dt="2022-02-22T20:21:05.595" v="250" actId="478"/>
          <ac:cxnSpMkLst>
            <pc:docMk/>
            <pc:sldMk cId="0" sldId="415"/>
            <ac:cxnSpMk id="18" creationId="{599491C5-9BE2-4368-9F74-6070349D48BD}"/>
          </ac:cxnSpMkLst>
        </pc:cxnChg>
        <pc:cxnChg chg="mod">
          <ac:chgData name="Hanin Jones" userId="c55d0fab-b9af-411b-af69-028d38fec0cf" providerId="ADAL" clId="{B5B6EACB-D950-4B2E-8379-226031357415}" dt="2022-02-22T20:21:05.595" v="250" actId="478"/>
          <ac:cxnSpMkLst>
            <pc:docMk/>
            <pc:sldMk cId="0" sldId="415"/>
            <ac:cxnSpMk id="21" creationId="{FA4DC33F-073B-4028-A925-22A45CC8644D}"/>
          </ac:cxnSpMkLst>
        </pc:cxnChg>
        <pc:cxnChg chg="mod">
          <ac:chgData name="Hanin Jones" userId="c55d0fab-b9af-411b-af69-028d38fec0cf" providerId="ADAL" clId="{B5B6EACB-D950-4B2E-8379-226031357415}" dt="2022-02-22T20:21:05.595" v="250" actId="478"/>
          <ac:cxnSpMkLst>
            <pc:docMk/>
            <pc:sldMk cId="0" sldId="415"/>
            <ac:cxnSpMk id="23" creationId="{921C90EC-EEF5-4C1C-A74E-18953C130416}"/>
          </ac:cxnSpMkLst>
        </pc:cxnChg>
      </pc:sldChg>
      <pc:sldChg chg="delSp">
        <pc:chgData name="Hanin Jones" userId="c55d0fab-b9af-411b-af69-028d38fec0cf" providerId="ADAL" clId="{B5B6EACB-D950-4B2E-8379-226031357415}" dt="2022-02-22T20:21:09.454" v="252" actId="478"/>
        <pc:sldMkLst>
          <pc:docMk/>
          <pc:sldMk cId="0" sldId="416"/>
        </pc:sldMkLst>
        <pc:picChg chg="del">
          <ac:chgData name="Hanin Jones" userId="c55d0fab-b9af-411b-af69-028d38fec0cf" providerId="ADAL" clId="{B5B6EACB-D950-4B2E-8379-226031357415}" dt="2022-02-22T20:21:09.454" v="252" actId="478"/>
          <ac:picMkLst>
            <pc:docMk/>
            <pc:sldMk cId="0" sldId="416"/>
            <ac:picMk id="14354" creationId="{20C641BE-1FF1-4E5D-94D2-7D16C2807AA6}"/>
          </ac:picMkLst>
        </pc:picChg>
      </pc:sldChg>
      <pc:sldChg chg="delSp modCm">
        <pc:chgData name="Hanin Jones" userId="c55d0fab-b9af-411b-af69-028d38fec0cf" providerId="ADAL" clId="{B5B6EACB-D950-4B2E-8379-226031357415}" dt="2022-02-22T20:21:10.885" v="253" actId="478"/>
        <pc:sldMkLst>
          <pc:docMk/>
          <pc:sldMk cId="0" sldId="429"/>
        </pc:sldMkLst>
        <pc:picChg chg="del">
          <ac:chgData name="Hanin Jones" userId="c55d0fab-b9af-411b-af69-028d38fec0cf" providerId="ADAL" clId="{B5B6EACB-D950-4B2E-8379-226031357415}" dt="2022-02-22T20:21:10.885" v="253" actId="478"/>
          <ac:picMkLst>
            <pc:docMk/>
            <pc:sldMk cId="0" sldId="429"/>
            <ac:picMk id="16409" creationId="{FF7EFB7B-743E-40B6-A5CA-17B5109318F4}"/>
          </ac:picMkLst>
        </pc:picChg>
      </pc:sldChg>
      <pc:sldChg chg="delSp delCm">
        <pc:chgData name="Hanin Jones" userId="c55d0fab-b9af-411b-af69-028d38fec0cf" providerId="ADAL" clId="{B5B6EACB-D950-4B2E-8379-226031357415}" dt="2022-02-22T20:21:45.931" v="260" actId="478"/>
        <pc:sldMkLst>
          <pc:docMk/>
          <pc:sldMk cId="0" sldId="430"/>
        </pc:sldMkLst>
        <pc:picChg chg="del">
          <ac:chgData name="Hanin Jones" userId="c55d0fab-b9af-411b-af69-028d38fec0cf" providerId="ADAL" clId="{B5B6EACB-D950-4B2E-8379-226031357415}" dt="2022-02-22T20:21:45.931" v="260" actId="478"/>
          <ac:picMkLst>
            <pc:docMk/>
            <pc:sldMk cId="0" sldId="430"/>
            <ac:picMk id="31750" creationId="{BA54D2F1-4056-4AA6-A299-25013A997607}"/>
          </ac:picMkLst>
        </pc:picChg>
      </pc:sldChg>
      <pc:sldChg chg="delSp">
        <pc:chgData name="Hanin Jones" userId="c55d0fab-b9af-411b-af69-028d38fec0cf" providerId="ADAL" clId="{B5B6EACB-D950-4B2E-8379-226031357415}" dt="2022-02-22T20:21:50.877" v="262" actId="478"/>
        <pc:sldMkLst>
          <pc:docMk/>
          <pc:sldMk cId="0" sldId="431"/>
        </pc:sldMkLst>
        <pc:picChg chg="del">
          <ac:chgData name="Hanin Jones" userId="c55d0fab-b9af-411b-af69-028d38fec0cf" providerId="ADAL" clId="{B5B6EACB-D950-4B2E-8379-226031357415}" dt="2022-02-22T20:21:50.877" v="262" actId="478"/>
          <ac:picMkLst>
            <pc:docMk/>
            <pc:sldMk cId="0" sldId="431"/>
            <ac:picMk id="35845" creationId="{673EBA09-D92C-45A3-85C1-D683F8211C9E}"/>
          </ac:picMkLst>
        </pc:picChg>
      </pc:sldChg>
      <pc:sldChg chg="delSp modCm">
        <pc:chgData name="Hanin Jones" userId="c55d0fab-b9af-411b-af69-028d38fec0cf" providerId="ADAL" clId="{B5B6EACB-D950-4B2E-8379-226031357415}" dt="2022-02-22T20:21:52.812" v="263" actId="478"/>
        <pc:sldMkLst>
          <pc:docMk/>
          <pc:sldMk cId="0" sldId="433"/>
        </pc:sldMkLst>
        <pc:picChg chg="del">
          <ac:chgData name="Hanin Jones" userId="c55d0fab-b9af-411b-af69-028d38fec0cf" providerId="ADAL" clId="{B5B6EACB-D950-4B2E-8379-226031357415}" dt="2022-02-22T20:21:52.812" v="263" actId="478"/>
          <ac:picMkLst>
            <pc:docMk/>
            <pc:sldMk cId="0" sldId="433"/>
            <ac:picMk id="33798" creationId="{84D6C57E-3BD8-43E9-BB80-6533433C2688}"/>
          </ac:picMkLst>
        </pc:picChg>
      </pc:sldChg>
      <pc:sldChg chg="delSp modSp del mod">
        <pc:chgData name="Hanin Jones" userId="c55d0fab-b9af-411b-af69-028d38fec0cf" providerId="ADAL" clId="{B5B6EACB-D950-4B2E-8379-226031357415}" dt="2022-02-22T20:22:52.195" v="283" actId="47"/>
        <pc:sldMkLst>
          <pc:docMk/>
          <pc:sldMk cId="0" sldId="450"/>
        </pc:sldMkLst>
        <pc:spChg chg="mod">
          <ac:chgData name="Hanin Jones" userId="c55d0fab-b9af-411b-af69-028d38fec0cf" providerId="ADAL" clId="{B5B6EACB-D950-4B2E-8379-226031357415}" dt="2022-02-22T20:18:35.314" v="220" actId="108"/>
          <ac:spMkLst>
            <pc:docMk/>
            <pc:sldMk cId="0" sldId="450"/>
            <ac:spMk id="62465" creationId="{11A1C91F-8BA8-49B6-BBBC-1E55BDCB9A90}"/>
          </ac:spMkLst>
        </pc:spChg>
        <pc:picChg chg="del">
          <ac:chgData name="Hanin Jones" userId="c55d0fab-b9af-411b-af69-028d38fec0cf" providerId="ADAL" clId="{B5B6EACB-D950-4B2E-8379-226031357415}" dt="2022-02-22T20:19:31.258" v="234" actId="478"/>
          <ac:picMkLst>
            <pc:docMk/>
            <pc:sldMk cId="0" sldId="450"/>
            <ac:picMk id="48131" creationId="{28E35FEC-64BD-4EFF-B297-F44ABF217353}"/>
          </ac:picMkLst>
        </pc:picChg>
      </pc:sldChg>
      <pc:sldChg chg="addSp delSp modSp add mod">
        <pc:chgData name="Hanin Jones" userId="c55d0fab-b9af-411b-af69-028d38fec0cf" providerId="ADAL" clId="{B5B6EACB-D950-4B2E-8379-226031357415}" dt="2022-02-22T20:21:01.217" v="245" actId="478"/>
        <pc:sldMkLst>
          <pc:docMk/>
          <pc:sldMk cId="1726964343" sldId="451"/>
        </pc:sldMkLst>
        <pc:spChg chg="add mod">
          <ac:chgData name="Hanin Jones" userId="c55d0fab-b9af-411b-af69-028d38fec0cf" providerId="ADAL" clId="{B5B6EACB-D950-4B2E-8379-226031357415}" dt="2022-02-18T01:04:11.516" v="201" actId="20577"/>
          <ac:spMkLst>
            <pc:docMk/>
            <pc:sldMk cId="1726964343" sldId="451"/>
            <ac:spMk id="6" creationId="{748AA84F-533A-4E51-8FFA-5D26C22FBFE3}"/>
          </ac:spMkLst>
        </pc:spChg>
        <pc:spChg chg="mod">
          <ac:chgData name="Hanin Jones" userId="c55d0fab-b9af-411b-af69-028d38fec0cf" providerId="ADAL" clId="{B5B6EACB-D950-4B2E-8379-226031357415}" dt="2022-02-18T01:00:42.154" v="32" actId="20577"/>
          <ac:spMkLst>
            <pc:docMk/>
            <pc:sldMk cId="1726964343" sldId="451"/>
            <ac:spMk id="8194" creationId="{5CFF5556-D88C-427C-8A8F-120746F532FA}"/>
          </ac:spMkLst>
        </pc:spChg>
        <pc:spChg chg="mod">
          <ac:chgData name="Hanin Jones" userId="c55d0fab-b9af-411b-af69-028d38fec0cf" providerId="ADAL" clId="{B5B6EACB-D950-4B2E-8379-226031357415}" dt="2022-02-18T01:03:40.072" v="190" actId="20577"/>
          <ac:spMkLst>
            <pc:docMk/>
            <pc:sldMk cId="1726964343" sldId="451"/>
            <ac:spMk id="9218" creationId="{7E1A9D41-EABC-4DEA-8792-982056F84B58}"/>
          </ac:spMkLst>
        </pc:spChg>
        <pc:picChg chg="del">
          <ac:chgData name="Hanin Jones" userId="c55d0fab-b9af-411b-af69-028d38fec0cf" providerId="ADAL" clId="{B5B6EACB-D950-4B2E-8379-226031357415}" dt="2022-02-22T20:21:01.217" v="245" actId="478"/>
          <ac:picMkLst>
            <pc:docMk/>
            <pc:sldMk cId="1726964343" sldId="451"/>
            <ac:picMk id="8197" creationId="{CC6037EC-12E6-4564-8888-E4182E91E01F}"/>
          </ac:picMkLst>
        </pc:picChg>
      </pc:sldChg>
      <pc:sldChg chg="modSp new del mod">
        <pc:chgData name="Hanin Jones" userId="c55d0fab-b9af-411b-af69-028d38fec0cf" providerId="ADAL" clId="{B5B6EACB-D950-4B2E-8379-226031357415}" dt="2022-02-18T01:00:33.938" v="15" actId="680"/>
        <pc:sldMkLst>
          <pc:docMk/>
          <pc:sldMk cId="2879973617" sldId="451"/>
        </pc:sldMkLst>
        <pc:spChg chg="mod">
          <ac:chgData name="Hanin Jones" userId="c55d0fab-b9af-411b-af69-028d38fec0cf" providerId="ADAL" clId="{B5B6EACB-D950-4B2E-8379-226031357415}" dt="2022-02-18T01:00:33.280" v="14" actId="20577"/>
          <ac:spMkLst>
            <pc:docMk/>
            <pc:sldMk cId="2879973617" sldId="451"/>
            <ac:spMk id="2" creationId="{EC9F4A10-266B-4099-B776-278426E5F8E9}"/>
          </ac:spMkLst>
        </pc:spChg>
      </pc:sldChg>
      <pc:sldChg chg="add del">
        <pc:chgData name="Hanin Jones" userId="c55d0fab-b9af-411b-af69-028d38fec0cf" providerId="ADAL" clId="{B5B6EACB-D950-4B2E-8379-226031357415}" dt="2022-02-18T01:00:55.886" v="34"/>
        <pc:sldMkLst>
          <pc:docMk/>
          <pc:sldMk cId="383742056" sldId="452"/>
        </pc:sldMkLst>
      </pc:sldChg>
      <pc:sldChg chg="modSp mod">
        <pc:chgData name="Hanin Jones" userId="c55d0fab-b9af-411b-af69-028d38fec0cf" providerId="ADAL" clId="{B5B6EACB-D950-4B2E-8379-226031357415}" dt="2022-02-22T20:26:07.045" v="355" actId="1035"/>
        <pc:sldMkLst>
          <pc:docMk/>
          <pc:sldMk cId="4000399224" sldId="4813"/>
        </pc:sldMkLst>
        <pc:spChg chg="mod">
          <ac:chgData name="Hanin Jones" userId="c55d0fab-b9af-411b-af69-028d38fec0cf" providerId="ADAL" clId="{B5B6EACB-D950-4B2E-8379-226031357415}" dt="2022-02-22T20:19:20.979" v="233" actId="947"/>
          <ac:spMkLst>
            <pc:docMk/>
            <pc:sldMk cId="4000399224" sldId="4813"/>
            <ac:spMk id="7" creationId="{B578F6F8-765A-417B-8F2D-422E2C3C776A}"/>
          </ac:spMkLst>
        </pc:spChg>
        <pc:spChg chg="mod">
          <ac:chgData name="Hanin Jones" userId="c55d0fab-b9af-411b-af69-028d38fec0cf" providerId="ADAL" clId="{B5B6EACB-D950-4B2E-8379-226031357415}" dt="2022-02-22T20:26:07.045" v="355" actId="1035"/>
          <ac:spMkLst>
            <pc:docMk/>
            <pc:sldMk cId="4000399224" sldId="4813"/>
            <ac:spMk id="13" creationId="{E8A1D15E-1AB6-47FA-BBD5-ACF4C3FD56B9}"/>
          </ac:spMkLst>
        </pc:spChg>
      </pc:sldChg>
      <pc:sldMasterChg chg="modSp mod">
        <pc:chgData name="Hanin Jones" userId="c55d0fab-b9af-411b-af69-028d38fec0cf" providerId="ADAL" clId="{B5B6EACB-D950-4B2E-8379-226031357415}" dt="2022-02-22T20:20:14.962" v="238" actId="20577"/>
        <pc:sldMasterMkLst>
          <pc:docMk/>
          <pc:sldMasterMk cId="0" sldId="2147485470"/>
        </pc:sldMasterMkLst>
        <pc:spChg chg="mod">
          <ac:chgData name="Hanin Jones" userId="c55d0fab-b9af-411b-af69-028d38fec0cf" providerId="ADAL" clId="{B5B6EACB-D950-4B2E-8379-226031357415}" dt="2022-02-22T20:20:14.962" v="238" actId="20577"/>
          <ac:spMkLst>
            <pc:docMk/>
            <pc:sldMasterMk cId="0" sldId="2147485470"/>
            <ac:spMk id="4" creationId="{B3618058-BC06-4295-B77C-E7B19F4D909A}"/>
          </ac:spMkLst>
        </pc:spChg>
      </pc:sldMasterChg>
      <pc:sldMasterChg chg="modSp mod">
        <pc:chgData name="Hanin Jones" userId="c55d0fab-b9af-411b-af69-028d38fec0cf" providerId="ADAL" clId="{B5B6EACB-D950-4B2E-8379-226031357415}" dt="2022-02-22T20:20:45.623" v="241" actId="20577"/>
        <pc:sldMasterMkLst>
          <pc:docMk/>
          <pc:sldMasterMk cId="0" sldId="2147485481"/>
        </pc:sldMasterMkLst>
        <pc:spChg chg="mod">
          <ac:chgData name="Hanin Jones" userId="c55d0fab-b9af-411b-af69-028d38fec0cf" providerId="ADAL" clId="{B5B6EACB-D950-4B2E-8379-226031357415}" dt="2022-02-22T20:20:45.623" v="241" actId="20577"/>
          <ac:spMkLst>
            <pc:docMk/>
            <pc:sldMasterMk cId="0" sldId="2147485481"/>
            <ac:spMk id="4" creationId="{E19EBC08-2CD1-4B1C-A2EB-6705094B3FA4}"/>
          </ac:spMkLst>
        </pc:spChg>
      </pc:sldMasterChg>
    </pc:docChg>
  </pc:docChgLst>
  <pc:docChgLst>
    <pc:chgData name="Hanin Jones" userId="c55d0fab-b9af-411b-af69-028d38fec0cf" providerId="ADAL" clId="{5C416957-63A0-4D56-AC4A-3AF09447A774}"/>
    <pc:docChg chg="addSld delSld modSld">
      <pc:chgData name="Hanin Jones" userId="c55d0fab-b9af-411b-af69-028d38fec0cf" providerId="ADAL" clId="{5C416957-63A0-4D56-AC4A-3AF09447A774}" dt="2022-03-21T21:05:35.081" v="41" actId="14100"/>
      <pc:docMkLst>
        <pc:docMk/>
      </pc:docMkLst>
      <pc:sldChg chg="del">
        <pc:chgData name="Hanin Jones" userId="c55d0fab-b9af-411b-af69-028d38fec0cf" providerId="ADAL" clId="{5C416957-63A0-4D56-AC4A-3AF09447A774}" dt="2022-03-08T20:59:11.617" v="1" actId="47"/>
        <pc:sldMkLst>
          <pc:docMk/>
          <pc:sldMk cId="0" sldId="316"/>
        </pc:sldMkLst>
      </pc:sldChg>
      <pc:sldChg chg="delCm">
        <pc:chgData name="Hanin Jones" userId="c55d0fab-b9af-411b-af69-028d38fec0cf" providerId="ADAL" clId="{5C416957-63A0-4D56-AC4A-3AF09447A774}" dt="2022-03-08T20:59:17.281" v="2"/>
        <pc:sldMkLst>
          <pc:docMk/>
          <pc:sldMk cId="0" sldId="319"/>
        </pc:sldMkLst>
      </pc:sldChg>
      <pc:sldChg chg="delCm">
        <pc:chgData name="Hanin Jones" userId="c55d0fab-b9af-411b-af69-028d38fec0cf" providerId="ADAL" clId="{5C416957-63A0-4D56-AC4A-3AF09447A774}" dt="2022-03-08T21:00:11.832" v="7"/>
        <pc:sldMkLst>
          <pc:docMk/>
          <pc:sldMk cId="0" sldId="323"/>
        </pc:sldMkLst>
      </pc:sldChg>
      <pc:sldChg chg="modSp mod">
        <pc:chgData name="Hanin Jones" userId="c55d0fab-b9af-411b-af69-028d38fec0cf" providerId="ADAL" clId="{5C416957-63A0-4D56-AC4A-3AF09447A774}" dt="2022-03-08T21:01:10.458" v="19"/>
        <pc:sldMkLst>
          <pc:docMk/>
          <pc:sldMk cId="0" sldId="336"/>
        </pc:sldMkLst>
        <pc:spChg chg="mod">
          <ac:chgData name="Hanin Jones" userId="c55d0fab-b9af-411b-af69-028d38fec0cf" providerId="ADAL" clId="{5C416957-63A0-4D56-AC4A-3AF09447A774}" dt="2022-03-08T21:01:10.458" v="19"/>
          <ac:spMkLst>
            <pc:docMk/>
            <pc:sldMk cId="0" sldId="336"/>
            <ac:spMk id="2" creationId="{D41AE92C-D053-427A-ADC9-1E9CC4F4F5A3}"/>
          </ac:spMkLst>
        </pc:spChg>
      </pc:sldChg>
      <pc:sldChg chg="modSp mod">
        <pc:chgData name="Hanin Jones" userId="c55d0fab-b9af-411b-af69-028d38fec0cf" providerId="ADAL" clId="{5C416957-63A0-4D56-AC4A-3AF09447A774}" dt="2022-03-08T21:00:49.811" v="18" actId="20577"/>
        <pc:sldMkLst>
          <pc:docMk/>
          <pc:sldMk cId="0" sldId="414"/>
        </pc:sldMkLst>
        <pc:spChg chg="mod">
          <ac:chgData name="Hanin Jones" userId="c55d0fab-b9af-411b-af69-028d38fec0cf" providerId="ADAL" clId="{5C416957-63A0-4D56-AC4A-3AF09447A774}" dt="2022-03-08T21:00:49.811" v="18" actId="20577"/>
          <ac:spMkLst>
            <pc:docMk/>
            <pc:sldMk cId="0" sldId="414"/>
            <ac:spMk id="5" creationId="{0A4210F0-3C3F-4690-89BB-94352624E0E6}"/>
          </ac:spMkLst>
        </pc:spChg>
      </pc:sldChg>
      <pc:sldChg chg="delCm">
        <pc:chgData name="Hanin Jones" userId="c55d0fab-b9af-411b-af69-028d38fec0cf" providerId="ADAL" clId="{5C416957-63A0-4D56-AC4A-3AF09447A774}" dt="2022-03-08T21:00:06.590" v="6"/>
        <pc:sldMkLst>
          <pc:docMk/>
          <pc:sldMk cId="0" sldId="415"/>
        </pc:sldMkLst>
      </pc:sldChg>
      <pc:sldChg chg="modSp mod">
        <pc:chgData name="Hanin Jones" userId="c55d0fab-b9af-411b-af69-028d38fec0cf" providerId="ADAL" clId="{5C416957-63A0-4D56-AC4A-3AF09447A774}" dt="2022-03-21T21:05:35.081" v="41" actId="14100"/>
        <pc:sldMkLst>
          <pc:docMk/>
          <pc:sldMk cId="0" sldId="430"/>
        </pc:sldMkLst>
        <pc:spChg chg="mod">
          <ac:chgData name="Hanin Jones" userId="c55d0fab-b9af-411b-af69-028d38fec0cf" providerId="ADAL" clId="{5C416957-63A0-4D56-AC4A-3AF09447A774}" dt="2022-03-21T21:05:35.081" v="41" actId="14100"/>
          <ac:spMkLst>
            <pc:docMk/>
            <pc:sldMk cId="0" sldId="430"/>
            <ac:spMk id="12" creationId="{7401EDD5-3A55-4F2B-8E66-1BD0A1B1E8BC}"/>
          </ac:spMkLst>
        </pc:spChg>
      </pc:sldChg>
      <pc:sldChg chg="modSp mod delCm">
        <pc:chgData name="Hanin Jones" userId="c55d0fab-b9af-411b-af69-028d38fec0cf" providerId="ADAL" clId="{5C416957-63A0-4D56-AC4A-3AF09447A774}" dt="2022-03-08T20:59:44.746" v="5" actId="20577"/>
        <pc:sldMkLst>
          <pc:docMk/>
          <pc:sldMk cId="1726964343" sldId="451"/>
        </pc:sldMkLst>
        <pc:spChg chg="mod">
          <ac:chgData name="Hanin Jones" userId="c55d0fab-b9af-411b-af69-028d38fec0cf" providerId="ADAL" clId="{5C416957-63A0-4D56-AC4A-3AF09447A774}" dt="2022-03-08T20:59:44.746" v="5" actId="20577"/>
          <ac:spMkLst>
            <pc:docMk/>
            <pc:sldMk cId="1726964343" sldId="451"/>
            <ac:spMk id="6" creationId="{748AA84F-533A-4E51-8FFA-5D26C22FBFE3}"/>
          </ac:spMkLst>
        </pc:spChg>
        <pc:spChg chg="mod">
          <ac:chgData name="Hanin Jones" userId="c55d0fab-b9af-411b-af69-028d38fec0cf" providerId="ADAL" clId="{5C416957-63A0-4D56-AC4A-3AF09447A774}" dt="2022-03-08T20:59:41.184" v="4"/>
          <ac:spMkLst>
            <pc:docMk/>
            <pc:sldMk cId="1726964343" sldId="451"/>
            <ac:spMk id="9218" creationId="{7E1A9D41-EABC-4DEA-8792-982056F84B58}"/>
          </ac:spMkLst>
        </pc:spChg>
      </pc:sldChg>
      <pc:sldChg chg="modSp mod">
        <pc:chgData name="Hanin Jones" userId="c55d0fab-b9af-411b-af69-028d38fec0cf" providerId="ADAL" clId="{5C416957-63A0-4D56-AC4A-3AF09447A774}" dt="2022-03-08T21:01:32.775" v="32" actId="20577"/>
        <pc:sldMkLst>
          <pc:docMk/>
          <pc:sldMk cId="4000399224" sldId="4813"/>
        </pc:sldMkLst>
        <pc:spChg chg="mod">
          <ac:chgData name="Hanin Jones" userId="c55d0fab-b9af-411b-af69-028d38fec0cf" providerId="ADAL" clId="{5C416957-63A0-4D56-AC4A-3AF09447A774}" dt="2022-03-08T21:01:32.775" v="32" actId="20577"/>
          <ac:spMkLst>
            <pc:docMk/>
            <pc:sldMk cId="4000399224" sldId="4813"/>
            <ac:spMk id="13" creationId="{E8A1D15E-1AB6-47FA-BBD5-ACF4C3FD56B9}"/>
          </ac:spMkLst>
        </pc:spChg>
      </pc:sldChg>
      <pc:sldChg chg="add">
        <pc:chgData name="Hanin Jones" userId="c55d0fab-b9af-411b-af69-028d38fec0cf" providerId="ADAL" clId="{5C416957-63A0-4D56-AC4A-3AF09447A774}" dt="2022-03-08T20:59:05.693" v="0"/>
        <pc:sldMkLst>
          <pc:docMk/>
          <pc:sldMk cId="0" sldId="4814"/>
        </pc:sldMkLst>
      </pc:sldChg>
    </pc:docChg>
  </pc:docChgLst>
  <pc:docChgLst>
    <pc:chgData name="Denise Tam" userId="62aebb82-f283-4291-9e7f-7948c47f8b8a" providerId="ADAL" clId="{8D5AD6E0-F165-4B11-ACE9-7752384D8930}"/>
    <pc:docChg chg="undo redo custSel addSld delSld modSld sldOrd modMainMaster">
      <pc:chgData name="Denise Tam" userId="62aebb82-f283-4291-9e7f-7948c47f8b8a" providerId="ADAL" clId="{8D5AD6E0-F165-4B11-ACE9-7752384D8930}" dt="2022-02-23T02:09:27.964" v="349" actId="12788"/>
      <pc:docMkLst>
        <pc:docMk/>
      </pc:docMkLst>
      <pc:sldChg chg="addSp delSp modSp add del mod">
        <pc:chgData name="Denise Tam" userId="62aebb82-f283-4291-9e7f-7948c47f8b8a" providerId="ADAL" clId="{8D5AD6E0-F165-4B11-ACE9-7752384D8930}" dt="2022-02-22T03:17:09.793" v="346" actId="47"/>
        <pc:sldMkLst>
          <pc:docMk/>
          <pc:sldMk cId="3466150062" sldId="265"/>
        </pc:sldMkLst>
        <pc:spChg chg="mod">
          <ac:chgData name="Denise Tam" userId="62aebb82-f283-4291-9e7f-7948c47f8b8a" providerId="ADAL" clId="{8D5AD6E0-F165-4B11-ACE9-7752384D8930}" dt="2022-02-22T03:02:38.477" v="106" actId="403"/>
          <ac:spMkLst>
            <pc:docMk/>
            <pc:sldMk cId="3466150062" sldId="265"/>
            <ac:spMk id="2" creationId="{980AEEDF-2D09-4601-BE91-5D5BE9713947}"/>
          </ac:spMkLst>
        </pc:spChg>
        <pc:spChg chg="del">
          <ac:chgData name="Denise Tam" userId="62aebb82-f283-4291-9e7f-7948c47f8b8a" providerId="ADAL" clId="{8D5AD6E0-F165-4B11-ACE9-7752384D8930}" dt="2022-02-22T03:08:25.545" v="164" actId="478"/>
          <ac:spMkLst>
            <pc:docMk/>
            <pc:sldMk cId="3466150062" sldId="265"/>
            <ac:spMk id="3" creationId="{8BD56BC7-FB31-4849-B4CF-C1A95FC811FB}"/>
          </ac:spMkLst>
        </pc:spChg>
        <pc:spChg chg="del">
          <ac:chgData name="Denise Tam" userId="62aebb82-f283-4291-9e7f-7948c47f8b8a" providerId="ADAL" clId="{8D5AD6E0-F165-4B11-ACE9-7752384D8930}" dt="2022-02-22T03:02:14.812" v="71" actId="478"/>
          <ac:spMkLst>
            <pc:docMk/>
            <pc:sldMk cId="3466150062" sldId="265"/>
            <ac:spMk id="4" creationId="{65DA6FD7-2364-4345-A8E9-CD162A9976A6}"/>
          </ac:spMkLst>
        </pc:spChg>
        <pc:spChg chg="add mod">
          <ac:chgData name="Denise Tam" userId="62aebb82-f283-4291-9e7f-7948c47f8b8a" providerId="ADAL" clId="{8D5AD6E0-F165-4B11-ACE9-7752384D8930}" dt="2022-02-22T03:08:30.421" v="165" actId="1076"/>
          <ac:spMkLst>
            <pc:docMk/>
            <pc:sldMk cId="3466150062" sldId="265"/>
            <ac:spMk id="7" creationId="{B578F6F8-765A-417B-8F2D-422E2C3C776A}"/>
          </ac:spMkLst>
        </pc:spChg>
        <pc:picChg chg="add del mod">
          <ac:chgData name="Denise Tam" userId="62aebb82-f283-4291-9e7f-7948c47f8b8a" providerId="ADAL" clId="{8D5AD6E0-F165-4B11-ACE9-7752384D8930}" dt="2022-02-22T03:08:32.059" v="166" actId="21"/>
          <ac:picMkLst>
            <pc:docMk/>
            <pc:sldMk cId="3466150062" sldId="265"/>
            <ac:picMk id="6" creationId="{38FB1CAC-0AED-44A2-B998-5EFDF412ACC7}"/>
          </ac:picMkLst>
        </pc:picChg>
        <pc:picChg chg="add mod">
          <ac:chgData name="Denise Tam" userId="62aebb82-f283-4291-9e7f-7948c47f8b8a" providerId="ADAL" clId="{8D5AD6E0-F165-4B11-ACE9-7752384D8930}" dt="2022-02-22T03:08:36.961" v="168" actId="1076"/>
          <ac:picMkLst>
            <pc:docMk/>
            <pc:sldMk cId="3466150062" sldId="265"/>
            <ac:picMk id="8" creationId="{6D2C6C29-1243-47EC-B3FE-C169DF545701}"/>
          </ac:picMkLst>
        </pc:picChg>
        <pc:picChg chg="add del mod">
          <ac:chgData name="Denise Tam" userId="62aebb82-f283-4291-9e7f-7948c47f8b8a" providerId="ADAL" clId="{8D5AD6E0-F165-4B11-ACE9-7752384D8930}" dt="2022-02-22T03:08:53.429" v="170"/>
          <ac:picMkLst>
            <pc:docMk/>
            <pc:sldMk cId="3466150062" sldId="265"/>
            <ac:picMk id="9" creationId="{53C2CC00-C67A-49E7-BD92-C0EBC6ECE2F2}"/>
          </ac:picMkLst>
        </pc:picChg>
      </pc:sldChg>
      <pc:sldChg chg="modSp mod">
        <pc:chgData name="Denise Tam" userId="62aebb82-f283-4291-9e7f-7948c47f8b8a" providerId="ADAL" clId="{8D5AD6E0-F165-4B11-ACE9-7752384D8930}" dt="2022-02-20T23:34:06.684" v="4" actId="20577"/>
        <pc:sldMkLst>
          <pc:docMk/>
          <pc:sldMk cId="0" sldId="319"/>
        </pc:sldMkLst>
        <pc:spChg chg="mod">
          <ac:chgData name="Denise Tam" userId="62aebb82-f283-4291-9e7f-7948c47f8b8a" providerId="ADAL" clId="{8D5AD6E0-F165-4B11-ACE9-7752384D8930}" dt="2022-02-20T23:34:06.684" v="4" actId="20577"/>
          <ac:spMkLst>
            <pc:docMk/>
            <pc:sldMk cId="0" sldId="319"/>
            <ac:spMk id="9218" creationId="{7E1A9D41-EABC-4DEA-8792-982056F84B58}"/>
          </ac:spMkLst>
        </pc:spChg>
      </pc:sldChg>
      <pc:sldChg chg="modSp mod">
        <pc:chgData name="Denise Tam" userId="62aebb82-f283-4291-9e7f-7948c47f8b8a" providerId="ADAL" clId="{8D5AD6E0-F165-4B11-ACE9-7752384D8930}" dt="2022-02-20T23:35:18.424" v="10" actId="20577"/>
        <pc:sldMkLst>
          <pc:docMk/>
          <pc:sldMk cId="0" sldId="323"/>
        </pc:sldMkLst>
        <pc:spChg chg="mod">
          <ac:chgData name="Denise Tam" userId="62aebb82-f283-4291-9e7f-7948c47f8b8a" providerId="ADAL" clId="{8D5AD6E0-F165-4B11-ACE9-7752384D8930}" dt="2022-02-20T23:35:18.424" v="10" actId="20577"/>
          <ac:spMkLst>
            <pc:docMk/>
            <pc:sldMk cId="0" sldId="323"/>
            <ac:spMk id="12291" creationId="{06980123-40C6-48F4-B6CD-CE1281AD099E}"/>
          </ac:spMkLst>
        </pc:spChg>
      </pc:sldChg>
      <pc:sldChg chg="addSp delSp modSp mod ord">
        <pc:chgData name="Denise Tam" userId="62aebb82-f283-4291-9e7f-7948c47f8b8a" providerId="ADAL" clId="{8D5AD6E0-F165-4B11-ACE9-7752384D8930}" dt="2022-02-20T23:55:54.366" v="50" actId="1076"/>
        <pc:sldMkLst>
          <pc:docMk/>
          <pc:sldMk cId="0" sldId="414"/>
        </pc:sldMkLst>
        <pc:spChg chg="add del mod">
          <ac:chgData name="Denise Tam" userId="62aebb82-f283-4291-9e7f-7948c47f8b8a" providerId="ADAL" clId="{8D5AD6E0-F165-4B11-ACE9-7752384D8930}" dt="2022-02-20T23:55:14.601" v="44" actId="478"/>
          <ac:spMkLst>
            <pc:docMk/>
            <pc:sldMk cId="0" sldId="414"/>
            <ac:spMk id="7" creationId="{ADFF8B5E-38E8-47E9-9318-357B7A37134B}"/>
          </ac:spMkLst>
        </pc:spChg>
        <pc:picChg chg="add del mod">
          <ac:chgData name="Denise Tam" userId="62aebb82-f283-4291-9e7f-7948c47f8b8a" providerId="ADAL" clId="{8D5AD6E0-F165-4B11-ACE9-7752384D8930}" dt="2022-02-20T23:55:54.366" v="50" actId="1076"/>
          <ac:picMkLst>
            <pc:docMk/>
            <pc:sldMk cId="0" sldId="414"/>
            <ac:picMk id="6" creationId="{3E6610FB-CF3E-48B9-8F6A-2281DDB4E1DD}"/>
          </ac:picMkLst>
        </pc:picChg>
      </pc:sldChg>
      <pc:sldChg chg="modSp add del mod">
        <pc:chgData name="Denise Tam" userId="62aebb82-f283-4291-9e7f-7948c47f8b8a" providerId="ADAL" clId="{8D5AD6E0-F165-4B11-ACE9-7752384D8930}" dt="2022-02-22T03:17:11.219" v="347" actId="47"/>
        <pc:sldMkLst>
          <pc:docMk/>
          <pc:sldMk cId="514876473" sldId="4812"/>
        </pc:sldMkLst>
        <pc:spChg chg="mod">
          <ac:chgData name="Denise Tam" userId="62aebb82-f283-4291-9e7f-7948c47f8b8a" providerId="ADAL" clId="{8D5AD6E0-F165-4B11-ACE9-7752384D8930}" dt="2022-02-20T23:51:24.281" v="13" actId="120"/>
          <ac:spMkLst>
            <pc:docMk/>
            <pc:sldMk cId="514876473" sldId="4812"/>
            <ac:spMk id="2" creationId="{00000000-0000-0000-0000-000000000000}"/>
          </ac:spMkLst>
        </pc:spChg>
        <pc:picChg chg="mod modCrop">
          <ac:chgData name="Denise Tam" userId="62aebb82-f283-4291-9e7f-7948c47f8b8a" providerId="ADAL" clId="{8D5AD6E0-F165-4B11-ACE9-7752384D8930}" dt="2022-02-20T23:51:45.426" v="14" actId="732"/>
          <ac:picMkLst>
            <pc:docMk/>
            <pc:sldMk cId="514876473" sldId="4812"/>
            <ac:picMk id="6" creationId="{00000000-0000-0000-0000-000000000000}"/>
          </ac:picMkLst>
        </pc:picChg>
      </pc:sldChg>
      <pc:sldChg chg="addSp delSp modSp new del mod">
        <pc:chgData name="Denise Tam" userId="62aebb82-f283-4291-9e7f-7948c47f8b8a" providerId="ADAL" clId="{8D5AD6E0-F165-4B11-ACE9-7752384D8930}" dt="2022-02-20T23:59:12.937" v="64" actId="47"/>
        <pc:sldMkLst>
          <pc:docMk/>
          <pc:sldMk cId="1492867581" sldId="4813"/>
        </pc:sldMkLst>
        <pc:spChg chg="mod">
          <ac:chgData name="Denise Tam" userId="62aebb82-f283-4291-9e7f-7948c47f8b8a" providerId="ADAL" clId="{8D5AD6E0-F165-4B11-ACE9-7752384D8930}" dt="2022-02-20T23:58:26.534" v="60" actId="20577"/>
          <ac:spMkLst>
            <pc:docMk/>
            <pc:sldMk cId="1492867581" sldId="4813"/>
            <ac:spMk id="2" creationId="{119AA123-6AC4-440C-8F40-C2C535D75888}"/>
          </ac:spMkLst>
        </pc:spChg>
        <pc:picChg chg="add del mod">
          <ac:chgData name="Denise Tam" userId="62aebb82-f283-4291-9e7f-7948c47f8b8a" providerId="ADAL" clId="{8D5AD6E0-F165-4B11-ACE9-7752384D8930}" dt="2022-02-20T23:58:37.158" v="63" actId="478"/>
          <ac:picMkLst>
            <pc:docMk/>
            <pc:sldMk cId="1492867581" sldId="4813"/>
            <ac:picMk id="4" creationId="{40068610-B70B-4AE0-8224-1FAC1959EB56}"/>
          </ac:picMkLst>
        </pc:picChg>
      </pc:sldChg>
      <pc:sldChg chg="addSp delSp modSp add mod modClrScheme chgLayout">
        <pc:chgData name="Denise Tam" userId="62aebb82-f283-4291-9e7f-7948c47f8b8a" providerId="ADAL" clId="{8D5AD6E0-F165-4B11-ACE9-7752384D8930}" dt="2022-02-23T02:09:27.964" v="349" actId="12788"/>
        <pc:sldMkLst>
          <pc:docMk/>
          <pc:sldMk cId="4000399224" sldId="4813"/>
        </pc:sldMkLst>
        <pc:spChg chg="del">
          <ac:chgData name="Denise Tam" userId="62aebb82-f283-4291-9e7f-7948c47f8b8a" providerId="ADAL" clId="{8D5AD6E0-F165-4B11-ACE9-7752384D8930}" dt="2022-02-22T03:09:13.607" v="177" actId="478"/>
          <ac:spMkLst>
            <pc:docMk/>
            <pc:sldMk cId="4000399224" sldId="4813"/>
            <ac:spMk id="2" creationId="{980AEEDF-2D09-4601-BE91-5D5BE9713947}"/>
          </ac:spMkLst>
        </pc:spChg>
        <pc:spChg chg="add del mod">
          <ac:chgData name="Denise Tam" userId="62aebb82-f283-4291-9e7f-7948c47f8b8a" providerId="ADAL" clId="{8D5AD6E0-F165-4B11-ACE9-7752384D8930}" dt="2022-02-22T03:10:29.278" v="181" actId="478"/>
          <ac:spMkLst>
            <pc:docMk/>
            <pc:sldMk cId="4000399224" sldId="4813"/>
            <ac:spMk id="4" creationId="{2CE88471-7A50-4D7E-8625-CF6CAB6E84C2}"/>
          </ac:spMkLst>
        </pc:spChg>
        <pc:spChg chg="add del mod ord">
          <ac:chgData name="Denise Tam" userId="62aebb82-f283-4291-9e7f-7948c47f8b8a" providerId="ADAL" clId="{8D5AD6E0-F165-4B11-ACE9-7752384D8930}" dt="2022-02-22T03:10:46.126" v="183" actId="478"/>
          <ac:spMkLst>
            <pc:docMk/>
            <pc:sldMk cId="4000399224" sldId="4813"/>
            <ac:spMk id="6" creationId="{A786FFA1-CC5D-4F2A-9850-73D8A5D82182}"/>
          </ac:spMkLst>
        </pc:spChg>
        <pc:spChg chg="mod">
          <ac:chgData name="Denise Tam" userId="62aebb82-f283-4291-9e7f-7948c47f8b8a" providerId="ADAL" clId="{8D5AD6E0-F165-4B11-ACE9-7752384D8930}" dt="2022-02-23T02:09:27.964" v="349" actId="12788"/>
          <ac:spMkLst>
            <pc:docMk/>
            <pc:sldMk cId="4000399224" sldId="4813"/>
            <ac:spMk id="7" creationId="{B578F6F8-765A-417B-8F2D-422E2C3C776A}"/>
          </ac:spMkLst>
        </pc:spChg>
        <pc:spChg chg="add del mod ord">
          <ac:chgData name="Denise Tam" userId="62aebb82-f283-4291-9e7f-7948c47f8b8a" providerId="ADAL" clId="{8D5AD6E0-F165-4B11-ACE9-7752384D8930}" dt="2022-02-22T03:10:47.865" v="184" actId="478"/>
          <ac:spMkLst>
            <pc:docMk/>
            <pc:sldMk cId="4000399224" sldId="4813"/>
            <ac:spMk id="9" creationId="{A89FCD65-FB31-4C48-811F-8C3E15DBBFC2}"/>
          </ac:spMkLst>
        </pc:spChg>
        <pc:spChg chg="add mod">
          <ac:chgData name="Denise Tam" userId="62aebb82-f283-4291-9e7f-7948c47f8b8a" providerId="ADAL" clId="{8D5AD6E0-F165-4B11-ACE9-7752384D8930}" dt="2022-02-22T03:15:47.256" v="276" actId="1036"/>
          <ac:spMkLst>
            <pc:docMk/>
            <pc:sldMk cId="4000399224" sldId="4813"/>
            <ac:spMk id="12" creationId="{CE99E86B-AF8A-4DE2-8139-143E73992B1D}"/>
          </ac:spMkLst>
        </pc:spChg>
        <pc:spChg chg="add mod">
          <ac:chgData name="Denise Tam" userId="62aebb82-f283-4291-9e7f-7948c47f8b8a" providerId="ADAL" clId="{8D5AD6E0-F165-4B11-ACE9-7752384D8930}" dt="2022-02-22T03:17:03.654" v="345" actId="1076"/>
          <ac:spMkLst>
            <pc:docMk/>
            <pc:sldMk cId="4000399224" sldId="4813"/>
            <ac:spMk id="13" creationId="{E8A1D15E-1AB6-47FA-BBD5-ACF4C3FD56B9}"/>
          </ac:spMkLst>
        </pc:spChg>
        <pc:picChg chg="mod modCrop">
          <ac:chgData name="Denise Tam" userId="62aebb82-f283-4291-9e7f-7948c47f8b8a" providerId="ADAL" clId="{8D5AD6E0-F165-4B11-ACE9-7752384D8930}" dt="2022-02-23T02:09:27.964" v="349" actId="12788"/>
          <ac:picMkLst>
            <pc:docMk/>
            <pc:sldMk cId="4000399224" sldId="4813"/>
            <ac:picMk id="8" creationId="{6D2C6C29-1243-47EC-B3FE-C169DF545701}"/>
          </ac:picMkLst>
        </pc:picChg>
        <pc:picChg chg="add mod">
          <ac:chgData name="Denise Tam" userId="62aebb82-f283-4291-9e7f-7948c47f8b8a" providerId="ADAL" clId="{8D5AD6E0-F165-4B11-ACE9-7752384D8930}" dt="2022-02-23T02:09:27.964" v="349" actId="12788"/>
          <ac:picMkLst>
            <pc:docMk/>
            <pc:sldMk cId="4000399224" sldId="4813"/>
            <ac:picMk id="10" creationId="{59FB9D08-20EA-4B1C-992D-8F5B8D24562E}"/>
          </ac:picMkLst>
        </pc:picChg>
        <pc:picChg chg="add del mod">
          <ac:chgData name="Denise Tam" userId="62aebb82-f283-4291-9e7f-7948c47f8b8a" providerId="ADAL" clId="{8D5AD6E0-F165-4B11-ACE9-7752384D8930}" dt="2022-02-22T03:12:22.023" v="197" actId="478"/>
          <ac:picMkLst>
            <pc:docMk/>
            <pc:sldMk cId="4000399224" sldId="4813"/>
            <ac:picMk id="11" creationId="{63C15DDD-71AA-485B-B3A4-A2F2BE372BBA}"/>
          </ac:picMkLst>
        </pc:picChg>
        <pc:cxnChg chg="del">
          <ac:chgData name="Denise Tam" userId="62aebb82-f283-4291-9e7f-7948c47f8b8a" providerId="ADAL" clId="{8D5AD6E0-F165-4B11-ACE9-7752384D8930}" dt="2022-02-22T03:09:10.781" v="176" actId="478"/>
          <ac:cxnSpMkLst>
            <pc:docMk/>
            <pc:sldMk cId="4000399224" sldId="4813"/>
            <ac:cxnSpMk id="5" creationId="{D07FC444-CDEA-48C9-80C5-F0E4F8C7DF0E}"/>
          </ac:cxnSpMkLst>
        </pc:cxnChg>
      </pc:sldChg>
      <pc:sldMasterChg chg="delSldLayout modSldLayout">
        <pc:chgData name="Denise Tam" userId="62aebb82-f283-4291-9e7f-7948c47f8b8a" providerId="ADAL" clId="{8D5AD6E0-F165-4B11-ACE9-7752384D8930}" dt="2022-02-22T03:17:11.219" v="347" actId="47"/>
        <pc:sldMasterMkLst>
          <pc:docMk/>
          <pc:sldMasterMk cId="0" sldId="2147485481"/>
        </pc:sldMasterMkLst>
        <pc:sldLayoutChg chg="addSp delSp modSp del mod">
          <pc:chgData name="Denise Tam" userId="62aebb82-f283-4291-9e7f-7948c47f8b8a" providerId="ADAL" clId="{8D5AD6E0-F165-4B11-ACE9-7752384D8930}" dt="2022-02-22T03:17:11.219" v="347" actId="47"/>
          <pc:sldLayoutMkLst>
            <pc:docMk/>
            <pc:sldMasterMk cId="0" sldId="2147485481"/>
            <pc:sldLayoutMk cId="440406345" sldId="2147485502"/>
          </pc:sldLayoutMkLst>
          <pc:picChg chg="del">
            <ac:chgData name="Denise Tam" userId="62aebb82-f283-4291-9e7f-7948c47f8b8a" providerId="ADAL" clId="{8D5AD6E0-F165-4B11-ACE9-7752384D8930}" dt="2022-02-22T03:01:55.171" v="68" actId="478"/>
            <ac:picMkLst>
              <pc:docMk/>
              <pc:sldMasterMk cId="0" sldId="2147485481"/>
              <pc:sldLayoutMk cId="440406345" sldId="2147485502"/>
              <ac:picMk id="4" creationId="{4DFA22D1-CF55-4FE4-A26F-A4F936BF364B}"/>
            </ac:picMkLst>
          </pc:picChg>
          <pc:picChg chg="add mod ord">
            <ac:chgData name="Denise Tam" userId="62aebb82-f283-4291-9e7f-7948c47f8b8a" providerId="ADAL" clId="{8D5AD6E0-F165-4B11-ACE9-7752384D8930}" dt="2022-02-22T03:02:02.606" v="70" actId="167"/>
            <ac:picMkLst>
              <pc:docMk/>
              <pc:sldMasterMk cId="0" sldId="2147485481"/>
              <pc:sldLayoutMk cId="440406345" sldId="2147485502"/>
              <ac:picMk id="10" creationId="{AE9072A5-19C9-4B05-9263-B84247930EB7}"/>
            </ac:picMkLst>
          </pc:picChg>
        </pc:sldLayoutChg>
        <pc:sldLayoutChg chg="addSp delSp modSp mod">
          <pc:chgData name="Denise Tam" userId="62aebb82-f283-4291-9e7f-7948c47f8b8a" providerId="ADAL" clId="{8D5AD6E0-F165-4B11-ACE9-7752384D8930}" dt="2022-02-22T03:09:56.774" v="180" actId="207"/>
          <pc:sldLayoutMkLst>
            <pc:docMk/>
            <pc:sldMasterMk cId="0" sldId="2147485481"/>
            <pc:sldLayoutMk cId="2830336569" sldId="2147485503"/>
          </pc:sldLayoutMkLst>
          <pc:spChg chg="add mod">
            <ac:chgData name="Denise Tam" userId="62aebb82-f283-4291-9e7f-7948c47f8b8a" providerId="ADAL" clId="{8D5AD6E0-F165-4B11-ACE9-7752384D8930}" dt="2022-02-22T03:09:56.774" v="180" actId="207"/>
            <ac:spMkLst>
              <pc:docMk/>
              <pc:sldMasterMk cId="0" sldId="2147485481"/>
              <pc:sldLayoutMk cId="2830336569" sldId="2147485503"/>
              <ac:spMk id="2" creationId="{06391D84-F932-49B6-9990-33A883273BDD}"/>
            </ac:spMkLst>
          </pc:spChg>
          <pc:cxnChg chg="del">
            <ac:chgData name="Denise Tam" userId="62aebb82-f283-4291-9e7f-7948c47f8b8a" providerId="ADAL" clId="{8D5AD6E0-F165-4B11-ACE9-7752384D8930}" dt="2022-02-22T03:09:39.468" v="178" actId="478"/>
            <ac:cxnSpMkLst>
              <pc:docMk/>
              <pc:sldMasterMk cId="0" sldId="2147485481"/>
              <pc:sldLayoutMk cId="2830336569" sldId="2147485503"/>
              <ac:cxnSpMk id="9" creationId="{00000000-0000-0000-0000-000000000000}"/>
            </ac:cxnSpMkLst>
          </pc:cxnChg>
        </pc:sldLayoutChg>
      </pc:sldMasterChg>
    </pc:docChg>
  </pc:docChgLst>
  <pc:docChgLst>
    <pc:chgData name="Amr Saad" userId="e6e29f57-1709-467c-8d05-f2de94a5f5da" providerId="ADAL" clId="{68A64998-6EB5-4B0E-9598-5C4D9B9309C1}"/>
    <pc:docChg chg="modSld">
      <pc:chgData name="Amr Saad" userId="e6e29f57-1709-467c-8d05-f2de94a5f5da" providerId="ADAL" clId="{68A64998-6EB5-4B0E-9598-5C4D9B9309C1}" dt="2022-03-30T02:55:29.546" v="0" actId="14100"/>
      <pc:docMkLst>
        <pc:docMk/>
      </pc:docMkLst>
      <pc:sldChg chg="modSp mod">
        <pc:chgData name="Amr Saad" userId="e6e29f57-1709-467c-8d05-f2de94a5f5da" providerId="ADAL" clId="{68A64998-6EB5-4B0E-9598-5C4D9B9309C1}" dt="2022-03-30T02:55:29.546" v="0" actId="14100"/>
        <pc:sldMkLst>
          <pc:docMk/>
          <pc:sldMk cId="0" sldId="296"/>
        </pc:sldMkLst>
        <pc:spChg chg="mod">
          <ac:chgData name="Amr Saad" userId="e6e29f57-1709-467c-8d05-f2de94a5f5da" providerId="ADAL" clId="{68A64998-6EB5-4B0E-9598-5C4D9B9309C1}" dt="2022-03-30T02:55:29.546" v="0" actId="14100"/>
          <ac:spMkLst>
            <pc:docMk/>
            <pc:sldMk cId="0" sldId="296"/>
            <ac:spMk id="7" creationId="{FC50568A-F2A7-41A0-9CC9-DB53BA7A705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A9CF9B-D695-4D8E-8D19-C1645137466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9E7F8254-5D57-4556-B94F-1F28FAF498ED}"/>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MS PGothic" charset="-128"/>
              </a:defRPr>
            </a:lvl1pPr>
          </a:lstStyle>
          <a:p>
            <a:pPr>
              <a:defRPr/>
            </a:pPr>
            <a:fld id="{06921B9F-E616-4193-9FBA-31DE76AE6178}" type="datetimeFigureOut">
              <a:rPr lang="en-US" altLang="en-US"/>
              <a:pPr>
                <a:defRPr/>
              </a:pPr>
              <a:t>3/30/2022</a:t>
            </a:fld>
            <a:endParaRPr lang="en-US" altLang="en-US" dirty="0"/>
          </a:p>
        </p:txBody>
      </p:sp>
      <p:sp>
        <p:nvSpPr>
          <p:cNvPr id="4" name="Footer Placeholder 3">
            <a:extLst>
              <a:ext uri="{FF2B5EF4-FFF2-40B4-BE49-F238E27FC236}">
                <a16:creationId xmlns:a16="http://schemas.microsoft.com/office/drawing/2014/main" id="{604E6157-F301-4FD1-97DA-C307D8F1E983}"/>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A0E62D01-DA67-4AAB-B6F1-8197BE3E43C1}"/>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E4EA34C-A2AB-43F2-B223-403E690FD1C4}"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B84DE6-BDA0-41CE-A102-821E45CA07F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133236B3-D746-4944-A493-EF9009EA89B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MS PGothic" charset="-128"/>
              </a:defRPr>
            </a:lvl1pPr>
          </a:lstStyle>
          <a:p>
            <a:pPr>
              <a:defRPr/>
            </a:pPr>
            <a:fld id="{4C420F05-23D4-4C8B-AD2C-767385C84DB0}" type="datetimeFigureOut">
              <a:rPr lang="en-US" altLang="en-US"/>
              <a:pPr>
                <a:defRPr/>
              </a:pPr>
              <a:t>3/30/2022</a:t>
            </a:fld>
            <a:endParaRPr lang="en-US" altLang="en-US" dirty="0"/>
          </a:p>
        </p:txBody>
      </p:sp>
      <p:sp>
        <p:nvSpPr>
          <p:cNvPr id="4" name="Slide Image Placeholder 3">
            <a:extLst>
              <a:ext uri="{FF2B5EF4-FFF2-40B4-BE49-F238E27FC236}">
                <a16:creationId xmlns:a16="http://schemas.microsoft.com/office/drawing/2014/main" id="{D060EB7C-F771-453F-AB72-6C9580C5F9E3}"/>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9D9E0C21-5125-41AD-894F-A35A6B102B9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19A8C4B-25FA-4B19-92AE-315AB79513D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020FCFA1-59AA-4D16-89EA-8927FBDA092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0FD1D5A-C580-414B-B992-8A5B70972E2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A0815152-0BE7-4F87-AF4C-E86A43BD0D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0F1B67E1-E1C7-4DAF-AA66-5EDCDB4F2F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20" name="Slide Number Placeholder 3">
            <a:extLst>
              <a:ext uri="{FF2B5EF4-FFF2-40B4-BE49-F238E27FC236}">
                <a16:creationId xmlns:a16="http://schemas.microsoft.com/office/drawing/2014/main" id="{2DC53280-6BF1-40B5-BA59-24A3FCB75C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C203BD1-707D-47BA-B721-06ACC6A50E9E}" type="slidenum">
              <a:rPr lang="en-US" altLang="en-US" smtClean="0"/>
              <a:pPr/>
              <a:t>4</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ED6CEF6E-1FC4-4C70-A88A-E81684C322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3F420191-9AD2-44E7-8460-3B4D440681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endParaRPr lang="en-US" altLang="en-US"/>
          </a:p>
        </p:txBody>
      </p:sp>
      <p:sp>
        <p:nvSpPr>
          <p:cNvPr id="25604" name="Slide Number Placeholder 3">
            <a:extLst>
              <a:ext uri="{FF2B5EF4-FFF2-40B4-BE49-F238E27FC236}">
                <a16:creationId xmlns:a16="http://schemas.microsoft.com/office/drawing/2014/main" id="{BEC0953D-84EA-4BB5-80C7-95EC374EF4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9EA4D48E-9427-421E-9C96-B7068FB0D963}" type="slidenum">
              <a:rPr lang="en-US" altLang="en-US" smtClean="0"/>
              <a:pPr>
                <a:spcBef>
                  <a:spcPct val="0"/>
                </a:spcBef>
              </a:pPr>
              <a:t>13</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DEED1C84-2A9E-4004-9471-C517A044A9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DA4A0B19-16F4-4ACD-8D8B-C43502CBDE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2" name="Slide Number Placeholder 3">
            <a:extLst>
              <a:ext uri="{FF2B5EF4-FFF2-40B4-BE49-F238E27FC236}">
                <a16:creationId xmlns:a16="http://schemas.microsoft.com/office/drawing/2014/main" id="{59094601-25E0-48F9-8826-D52976CFCC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F61B91C7-5DA8-4762-9B9B-E94D023304DE}" type="slidenum">
              <a:rPr lang="en-US" altLang="en-US" smtClean="0"/>
              <a:pPr>
                <a:spcBef>
                  <a:spcPct val="0"/>
                </a:spcBef>
              </a:pPr>
              <a:t>14</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F809AF87-06D4-4F45-BEDC-C15FCA0744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413D1F1E-E6BA-4D4C-8039-3BD23C87E0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a16="http://schemas.microsoft.com/office/drawing/2014/main" id="{0E28BDAD-A8ED-401E-AC05-434406BD05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57D53A8-7258-482E-987F-2294117E7442}" type="slidenum">
              <a:rPr lang="en-US" altLang="en-US" smtClean="0"/>
              <a:pPr>
                <a:spcBef>
                  <a:spcPct val="0"/>
                </a:spcBef>
              </a:pPr>
              <a:t>16</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78F7ECA8-883D-44E5-91A4-45366D6B41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072293A0-CA07-4DF6-A956-74223D192C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2772" name="Slide Number Placeholder 3">
            <a:extLst>
              <a:ext uri="{FF2B5EF4-FFF2-40B4-BE49-F238E27FC236}">
                <a16:creationId xmlns:a16="http://schemas.microsoft.com/office/drawing/2014/main" id="{7CB7894F-8900-4D88-80AC-9EFC2287B5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D672C30-DA9E-4A14-94E2-1354D02681B9}" type="slidenum">
              <a:rPr lang="en-US" altLang="en-US" smtClean="0"/>
              <a:pPr>
                <a:spcBef>
                  <a:spcPct val="0"/>
                </a:spcBef>
              </a:pPr>
              <a:t>17</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F5BD9593-7127-46F1-95A6-CB7D758427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5220A3D7-3FC1-454A-974D-BA4AF0C05B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4820" name="Slide Number Placeholder 3">
            <a:extLst>
              <a:ext uri="{FF2B5EF4-FFF2-40B4-BE49-F238E27FC236}">
                <a16:creationId xmlns:a16="http://schemas.microsoft.com/office/drawing/2014/main" id="{43CAF924-60FA-4B1F-BB15-015CBF8C93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B7B45F46-946B-4FF3-903D-B406CA9A8EC8}" type="slidenum">
              <a:rPr lang="en-US" altLang="en-US" smtClean="0"/>
              <a:pPr>
                <a:spcBef>
                  <a:spcPct val="0"/>
                </a:spcBef>
              </a:pPr>
              <a:t>18</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9F4F003B-BA99-40EA-9F3E-1458CB7425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CA4F93E2-88B9-4D5D-83D0-E7FAC0DA9F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6868" name="Slide Number Placeholder 3">
            <a:extLst>
              <a:ext uri="{FF2B5EF4-FFF2-40B4-BE49-F238E27FC236}">
                <a16:creationId xmlns:a16="http://schemas.microsoft.com/office/drawing/2014/main" id="{C4EEBA42-4DBF-4C87-9D34-35D878F885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6F57DDA-5292-406B-84D1-6C5510255676}" type="slidenum">
              <a:rPr lang="en-US" altLang="en-US" smtClean="0"/>
              <a:pPr>
                <a:spcBef>
                  <a:spcPct val="0"/>
                </a:spcBef>
              </a:pPr>
              <a:t>19</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0B826D9C-992C-4630-BC48-CFA3D9DF5C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91CC2FBD-FBF6-47B6-8DF8-6137CE2043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916" name="Slide Number Placeholder 3">
            <a:extLst>
              <a:ext uri="{FF2B5EF4-FFF2-40B4-BE49-F238E27FC236}">
                <a16:creationId xmlns:a16="http://schemas.microsoft.com/office/drawing/2014/main" id="{CE3C219A-2C22-4010-89D8-C8BC8FB6A6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DCA13567-593B-4A34-BBD1-313529DA6077}" type="slidenum">
              <a:rPr lang="en-US" altLang="en-US" smtClean="0"/>
              <a:pPr>
                <a:spcBef>
                  <a:spcPct val="0"/>
                </a:spcBef>
              </a:pPr>
              <a:t>20</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9708676B-5033-43F7-8D98-C9A243CD3E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BED64713-31BE-45F5-B80A-A1750AB74F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0964" name="Slide Number Placeholder 3">
            <a:extLst>
              <a:ext uri="{FF2B5EF4-FFF2-40B4-BE49-F238E27FC236}">
                <a16:creationId xmlns:a16="http://schemas.microsoft.com/office/drawing/2014/main" id="{647CF077-7185-447E-8CD0-E2843EB5EA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DF06FA7-5775-45E3-AD7E-F6C53AAA5910}" type="slidenum">
              <a:rPr lang="en-US" altLang="en-US" smtClean="0"/>
              <a:pPr>
                <a:spcBef>
                  <a:spcPct val="0"/>
                </a:spcBef>
              </a:pPr>
              <a:t>21</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684E2507-CEE5-4967-9101-99B0B33678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A4766D3C-3916-41B5-AADA-DADCDD2A46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a:extLst>
              <a:ext uri="{FF2B5EF4-FFF2-40B4-BE49-F238E27FC236}">
                <a16:creationId xmlns:a16="http://schemas.microsoft.com/office/drawing/2014/main" id="{44E73A97-4A98-458A-BD10-1F3F67A70E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B3FE6A1-4354-4266-9840-306955B3AA97}" type="slidenum">
              <a:rPr lang="en-US" altLang="en-US" smtClean="0"/>
              <a:pPr>
                <a:spcBef>
                  <a:spcPct val="0"/>
                </a:spcBef>
              </a:pPr>
              <a:t>22</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399EF6BE-5E2A-46CD-B954-5B64E5B2A0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6799A353-E150-41CE-A083-C724DC2250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5060" name="Slide Number Placeholder 3">
            <a:extLst>
              <a:ext uri="{FF2B5EF4-FFF2-40B4-BE49-F238E27FC236}">
                <a16:creationId xmlns:a16="http://schemas.microsoft.com/office/drawing/2014/main" id="{5BD7CE88-AF1C-4152-8B97-73058ABD77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55097AA-C72C-4F2B-893C-39EE822F8579}" type="slidenum">
              <a:rPr lang="en-US" altLang="en-US" smtClean="0"/>
              <a:pPr>
                <a:spcBef>
                  <a:spcPct val="0"/>
                </a:spcBef>
              </a:pPr>
              <a:t>23</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A0815152-0BE7-4F87-AF4C-E86A43BD0D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0F1B67E1-E1C7-4DAF-AA66-5EDCDB4F2F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20" name="Slide Number Placeholder 3">
            <a:extLst>
              <a:ext uri="{FF2B5EF4-FFF2-40B4-BE49-F238E27FC236}">
                <a16:creationId xmlns:a16="http://schemas.microsoft.com/office/drawing/2014/main" id="{2DC53280-6BF1-40B5-BA59-24A3FCB75C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C203BD1-707D-47BA-B721-06ACC6A50E9E}" type="slidenum">
              <a:rPr lang="en-US" altLang="en-US" smtClean="0"/>
              <a:pPr/>
              <a:t>5</a:t>
            </a:fld>
            <a:endParaRPr lang="en-US" altLang="en-US"/>
          </a:p>
        </p:txBody>
      </p:sp>
    </p:spTree>
    <p:extLst>
      <p:ext uri="{BB962C8B-B14F-4D97-AF65-F5344CB8AC3E}">
        <p14:creationId xmlns:p14="http://schemas.microsoft.com/office/powerpoint/2010/main" val="2709724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6D37D90-0D6A-4093-B0A3-809BCFB1CE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845AD98B-A7DB-4942-9F0D-49FD25F5AF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7108" name="Slide Number Placeholder 3">
            <a:extLst>
              <a:ext uri="{FF2B5EF4-FFF2-40B4-BE49-F238E27FC236}">
                <a16:creationId xmlns:a16="http://schemas.microsoft.com/office/drawing/2014/main" id="{5978AA49-34A3-4BED-810A-C12A795AA7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D5FB3AC-C67B-492C-87D4-7822BDF16D36}" type="slidenum">
              <a:rPr lang="en-US" altLang="en-US" smtClean="0"/>
              <a:pPr>
                <a:spcBef>
                  <a:spcPct val="0"/>
                </a:spcBef>
              </a:pPr>
              <a:t>24</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1A075B7E-BED6-4383-8D3E-7E788891D4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17C3194F-3ABE-4250-8822-42C5C8A039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a:extLst>
              <a:ext uri="{FF2B5EF4-FFF2-40B4-BE49-F238E27FC236}">
                <a16:creationId xmlns:a16="http://schemas.microsoft.com/office/drawing/2014/main" id="{0752F77F-01F3-44A9-9D22-7D2F4DDCF3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7933CC7-A3F0-4AF7-BD24-6385E45709E1}" type="slidenum">
              <a:rPr lang="en-US" altLang="en-US" smtClean="0"/>
              <a:pPr>
                <a:spcBef>
                  <a:spcPct val="0"/>
                </a:spcBef>
              </a:pPr>
              <a:t>6</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F97D96A1-219D-4705-93EC-CA1F4A7854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1EBAB884-9780-444E-ABBD-E5E43A1178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endParaRPr lang="en-US" altLang="en-US"/>
          </a:p>
        </p:txBody>
      </p:sp>
      <p:sp>
        <p:nvSpPr>
          <p:cNvPr id="13316" name="Slide Number Placeholder 3">
            <a:extLst>
              <a:ext uri="{FF2B5EF4-FFF2-40B4-BE49-F238E27FC236}">
                <a16:creationId xmlns:a16="http://schemas.microsoft.com/office/drawing/2014/main" id="{DF0F1F2E-341B-4491-867B-DBD73E04E2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A98D3C0-AC5F-406B-A5EB-830A44F0B9A0}" type="slidenum">
              <a:rPr lang="en-US" altLang="en-US" smtClean="0"/>
              <a:pPr>
                <a:spcBef>
                  <a:spcPct val="0"/>
                </a:spcBef>
              </a:pPr>
              <a:t>7</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3CA6D60-853A-4E04-A6CE-2D6EA2B369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1E7B5D9B-E87A-4696-AEF4-2FCCA46E6E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endParaRPr lang="en-US" altLang="en-US"/>
          </a:p>
        </p:txBody>
      </p:sp>
      <p:sp>
        <p:nvSpPr>
          <p:cNvPr id="15364" name="Slide Number Placeholder 3">
            <a:extLst>
              <a:ext uri="{FF2B5EF4-FFF2-40B4-BE49-F238E27FC236}">
                <a16:creationId xmlns:a16="http://schemas.microsoft.com/office/drawing/2014/main" id="{8B0F60D6-A08E-49A0-BC33-0B6ABCDD1D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19BC2112-E848-4F64-BD81-A49CEF976220}" type="slidenum">
              <a:rPr lang="en-US" altLang="en-US" smtClean="0"/>
              <a:pPr>
                <a:spcBef>
                  <a:spcPct val="0"/>
                </a:spcBef>
              </a:pPr>
              <a:t>8</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0500B4A4-560E-4BA7-8AA6-A8354D8604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277841F-967C-43DC-9304-B1A7E1B5CAA9}"/>
              </a:ext>
            </a:extLst>
          </p:cNvPr>
          <p:cNvSpPr>
            <a:spLocks noGrp="1"/>
          </p:cNvSpPr>
          <p:nvPr>
            <p:ph type="body" idx="1"/>
          </p:nvPr>
        </p:nvSpPr>
        <p:spPr/>
        <p:txBody>
          <a:bodyPr/>
          <a:lstStyle/>
          <a:p>
            <a:pPr>
              <a:defRPr/>
            </a:pPr>
            <a:r>
              <a:rPr lang="en-US" dirty="0"/>
              <a:t>Trend arrows show the speed and direction your glucose is heading. </a:t>
            </a:r>
            <a:r>
              <a:rPr lang="en-US" dirty="0">
                <a:solidFill>
                  <a:schemeClr val="tx1">
                    <a:lumMod val="75000"/>
                    <a:lumOff val="25000"/>
                  </a:schemeClr>
                </a:solidFill>
                <a:latin typeface="Arial"/>
                <a:cs typeface="Arial"/>
              </a:rPr>
              <a:t>Trend arrows can help you catch highs and lows before they happen.</a:t>
            </a:r>
          </a:p>
        </p:txBody>
      </p:sp>
      <p:sp>
        <p:nvSpPr>
          <p:cNvPr id="17412" name="Slide Number Placeholder 3">
            <a:extLst>
              <a:ext uri="{FF2B5EF4-FFF2-40B4-BE49-F238E27FC236}">
                <a16:creationId xmlns:a16="http://schemas.microsoft.com/office/drawing/2014/main" id="{CD2F1601-F536-475B-8343-E0B57E5A71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A23FCAE-22AD-45D1-BCF3-02FC26552528}" type="slidenum">
              <a:rPr lang="en-US" altLang="en-US" smtClean="0"/>
              <a:pPr/>
              <a:t>9</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8C386778-568F-4842-85DF-9E1F0E63E4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8642BD63-ECEC-4FCA-9C68-9B6D04890A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a:extLst>
              <a:ext uri="{FF2B5EF4-FFF2-40B4-BE49-F238E27FC236}">
                <a16:creationId xmlns:a16="http://schemas.microsoft.com/office/drawing/2014/main" id="{92303E2B-6BC6-455C-A9B1-CA06883E72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1106AEC-DF59-459E-8586-F8440ED693D6}" type="slidenum">
              <a:rPr lang="en-US" altLang="en-US" smtClean="0"/>
              <a:pPr>
                <a:spcBef>
                  <a:spcPct val="0"/>
                </a:spcBef>
              </a:pPr>
              <a:t>10</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85EAB81-E2EF-445F-8F83-E612AAC368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810B4B64-1F30-4DC9-BFB5-9C814FA4A1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8" name="Slide Number Placeholder 3">
            <a:extLst>
              <a:ext uri="{FF2B5EF4-FFF2-40B4-BE49-F238E27FC236}">
                <a16:creationId xmlns:a16="http://schemas.microsoft.com/office/drawing/2014/main" id="{C8EB3F07-98F2-4BAB-94F7-D4F1A915E2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817F49AC-0C29-4D9C-9DE7-38F6E1F421E9}" type="slidenum">
              <a:rPr lang="en-US" altLang="en-US" smtClean="0"/>
              <a:pPr>
                <a:spcBef>
                  <a:spcPct val="0"/>
                </a:spcBef>
              </a:pPr>
              <a:t>11</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0F22970F-A210-40D3-937C-9AA236B9D7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606B00AA-A38B-4119-82D5-84E9F66006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6" name="Slide Number Placeholder 3">
            <a:extLst>
              <a:ext uri="{FF2B5EF4-FFF2-40B4-BE49-F238E27FC236}">
                <a16:creationId xmlns:a16="http://schemas.microsoft.com/office/drawing/2014/main" id="{A3EBDCA4-635C-4D11-8953-4706C15289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C3DC26CA-9E66-4D44-A851-03D35D2C578A}" type="slidenum">
              <a:rPr lang="en-US" altLang="en-US" smtClean="0"/>
              <a:pPr>
                <a:spcBef>
                  <a:spcPct val="0"/>
                </a:spcBef>
              </a:pPr>
              <a:t>12</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Click to edit Master title style</a:t>
            </a:r>
          </a:p>
        </p:txBody>
      </p:sp>
      <p:sp>
        <p:nvSpPr>
          <p:cNvPr id="7" name="Text Placeholder 6"/>
          <p:cNvSpPr>
            <a:spLocks noGrp="1"/>
          </p:cNvSpPr>
          <p:nvPr>
            <p:ph type="body" sz="quarter" idx="10"/>
          </p:nvPr>
        </p:nvSpPr>
        <p:spPr>
          <a:xfrm>
            <a:off x="609600" y="1524000"/>
            <a:ext cx="5080000" cy="4800600"/>
          </a:xfrm>
          <a:prstGeom prst="rect">
            <a:avLst/>
          </a:prstGeom>
        </p:spPr>
        <p:txBody>
          <a:bodyPr vert="horz"/>
          <a:lstStyle>
            <a:lvl1pPr marL="0" indent="0">
              <a:buFontTx/>
              <a:buNone/>
              <a:defRPr sz="2000">
                <a:solidFill>
                  <a:schemeClr val="tx1">
                    <a:lumMod val="75000"/>
                    <a:lumOff val="25000"/>
                  </a:schemeClr>
                </a:solidFill>
                <a:latin typeface="Arial"/>
                <a:cs typeface="Arial"/>
              </a:defRPr>
            </a:lvl1pPr>
            <a:lvl2pPr>
              <a:defRPr>
                <a:solidFill>
                  <a:schemeClr val="tx1">
                    <a:lumMod val="75000"/>
                    <a:lumOff val="25000"/>
                  </a:schemeClr>
                </a:solidFill>
                <a:latin typeface="Arial"/>
                <a:cs typeface="Arial"/>
              </a:defRPr>
            </a:lvl2pPr>
            <a:lvl3pPr>
              <a:defRPr>
                <a:solidFill>
                  <a:schemeClr val="tx1">
                    <a:lumMod val="75000"/>
                    <a:lumOff val="25000"/>
                  </a:schemeClr>
                </a:solidFill>
                <a:latin typeface="Arial"/>
                <a:cs typeface="Arial"/>
              </a:defRPr>
            </a:lvl3pPr>
            <a:lvl4pPr>
              <a:defRPr>
                <a:solidFill>
                  <a:schemeClr val="tx1">
                    <a:lumMod val="75000"/>
                    <a:lumOff val="25000"/>
                  </a:schemeClr>
                </a:solidFill>
                <a:latin typeface="Arial"/>
                <a:cs typeface="Arial"/>
              </a:defRPr>
            </a:lvl4pPr>
            <a:lvl5pPr>
              <a:defRPr>
                <a:solidFill>
                  <a:schemeClr val="tx1">
                    <a:lumMod val="75000"/>
                    <a:lumOff val="25000"/>
                  </a:schemeClr>
                </a:solidFill>
                <a:latin typeface="Arial"/>
                <a:cs typeface="Arial"/>
              </a:defRPr>
            </a:lvl5pPr>
          </a:lstStyle>
          <a:p>
            <a:pPr lvl="0"/>
            <a:r>
              <a:rPr lang="en-US" dirty="0"/>
              <a:t>Click to edit Master text styles</a:t>
            </a:r>
          </a:p>
        </p:txBody>
      </p:sp>
    </p:spTree>
    <p:extLst>
      <p:ext uri="{BB962C8B-B14F-4D97-AF65-F5344CB8AC3E}">
        <p14:creationId xmlns:p14="http://schemas.microsoft.com/office/powerpoint/2010/main" val="1916643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609600" y="1524000"/>
            <a:ext cx="5080000" cy="4800600"/>
          </a:xfrm>
          <a:prstGeom prst="rect">
            <a:avLst/>
          </a:prstGeom>
        </p:spPr>
        <p:txBody>
          <a:bodyPr vert="horz"/>
          <a:lstStyle>
            <a:lvl1pPr marL="0" indent="0">
              <a:buFontTx/>
              <a:buNone/>
              <a:defRPr sz="2400">
                <a:solidFill>
                  <a:schemeClr val="tx1">
                    <a:lumMod val="75000"/>
                    <a:lumOff val="25000"/>
                  </a:schemeClr>
                </a:solidFill>
                <a:latin typeface="Arial"/>
                <a:cs typeface="Arial"/>
              </a:defRPr>
            </a:lvl1pPr>
            <a:lvl2pPr>
              <a:defRPr>
                <a:solidFill>
                  <a:schemeClr val="tx1">
                    <a:lumMod val="75000"/>
                    <a:lumOff val="25000"/>
                  </a:schemeClr>
                </a:solidFill>
                <a:latin typeface="Arial"/>
                <a:cs typeface="Arial"/>
              </a:defRPr>
            </a:lvl2pPr>
            <a:lvl3pPr>
              <a:defRPr>
                <a:solidFill>
                  <a:schemeClr val="tx1">
                    <a:lumMod val="75000"/>
                    <a:lumOff val="25000"/>
                  </a:schemeClr>
                </a:solidFill>
                <a:latin typeface="Arial"/>
                <a:cs typeface="Arial"/>
              </a:defRPr>
            </a:lvl3pPr>
            <a:lvl4pPr>
              <a:defRPr>
                <a:solidFill>
                  <a:schemeClr val="tx1">
                    <a:lumMod val="75000"/>
                    <a:lumOff val="25000"/>
                  </a:schemeClr>
                </a:solidFill>
                <a:latin typeface="Arial"/>
                <a:cs typeface="Arial"/>
              </a:defRPr>
            </a:lvl4pPr>
            <a:lvl5pPr>
              <a:defRPr>
                <a:solidFill>
                  <a:schemeClr val="tx1">
                    <a:lumMod val="75000"/>
                    <a:lumOff val="25000"/>
                  </a:schemeClr>
                </a:solidFill>
                <a:latin typeface="Arial"/>
                <a:cs typeface="Arial"/>
              </a:defRPr>
            </a:lvl5pPr>
          </a:lstStyle>
          <a:p>
            <a:pPr lvl="0"/>
            <a:r>
              <a:rPr lang="en-US" dirty="0"/>
              <a:t>Click to edit Master text styles</a:t>
            </a:r>
          </a:p>
        </p:txBody>
      </p:sp>
    </p:spTree>
    <p:extLst>
      <p:ext uri="{BB962C8B-B14F-4D97-AF65-F5344CB8AC3E}">
        <p14:creationId xmlns:p14="http://schemas.microsoft.com/office/powerpoint/2010/main" val="172520238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Title 4"/>
          <p:cNvSpPr>
            <a:spLocks noGrp="1"/>
          </p:cNvSpPr>
          <p:nvPr>
            <p:ph type="title"/>
          </p:nvPr>
        </p:nvSpPr>
        <p:spPr>
          <a:xfrm>
            <a:off x="609600" y="228600"/>
            <a:ext cx="11353800" cy="2590800"/>
          </a:xfrm>
          <a:prstGeom prst="rect">
            <a:avLst/>
          </a:prstGeom>
        </p:spPr>
        <p:txBody>
          <a:bodyPr numCol="1"/>
          <a:lstStyle>
            <a:lvl1pPr algn="l">
              <a:lnSpc>
                <a:spcPct val="100000"/>
              </a:lnSpc>
              <a:buFontTx/>
              <a:buNone/>
              <a:defRPr sz="7200" b="1" i="0">
                <a:solidFill>
                  <a:srgbClr val="8BC73F"/>
                </a:solidFill>
                <a:latin typeface="Arial" panose="020B0604020202020204" pitchFamily="34" charset="0"/>
                <a:ea typeface="Helvetica Neue Condensed" panose="02000503000000020004" pitchFamily="2" charset="0"/>
                <a:cs typeface="Arial" panose="020B0604020202020204" pitchFamily="34" charset="0"/>
              </a:defRPr>
            </a:lvl1pPr>
          </a:lstStyle>
          <a:p>
            <a:r>
              <a:rPr lang="en-US" altLang="en-US" dirty="0"/>
              <a:t>Click to edit Master title style</a:t>
            </a:r>
          </a:p>
        </p:txBody>
      </p:sp>
      <p:sp>
        <p:nvSpPr>
          <p:cNvPr id="4" name="Text Placeholder 6"/>
          <p:cNvSpPr>
            <a:spLocks noGrp="1"/>
          </p:cNvSpPr>
          <p:nvPr>
            <p:ph type="body" sz="quarter" idx="10"/>
          </p:nvPr>
        </p:nvSpPr>
        <p:spPr>
          <a:xfrm>
            <a:off x="609600" y="2819400"/>
            <a:ext cx="5257800" cy="3505200"/>
          </a:xfrm>
          <a:prstGeom prst="rect">
            <a:avLst/>
          </a:prstGeom>
        </p:spPr>
        <p:txBody>
          <a:bodyPr vert="horz"/>
          <a:lstStyle>
            <a:lvl1pPr marL="0" indent="0">
              <a:buFont typeface="Arial" charset="0"/>
              <a:buNone/>
              <a:defRPr sz="2200">
                <a:solidFill>
                  <a:schemeClr val="tx1">
                    <a:lumMod val="75000"/>
                    <a:lumOff val="25000"/>
                  </a:schemeClr>
                </a:solidFill>
                <a:latin typeface="Arial"/>
                <a:cs typeface="Arial"/>
              </a:defRPr>
            </a:lvl1pPr>
            <a:lvl2pPr>
              <a:defRPr>
                <a:solidFill>
                  <a:schemeClr val="tx1">
                    <a:lumMod val="75000"/>
                    <a:lumOff val="25000"/>
                  </a:schemeClr>
                </a:solidFill>
                <a:latin typeface="Arial"/>
                <a:cs typeface="Arial"/>
              </a:defRPr>
            </a:lvl2pPr>
            <a:lvl3pPr>
              <a:defRPr>
                <a:solidFill>
                  <a:schemeClr val="tx1">
                    <a:lumMod val="75000"/>
                    <a:lumOff val="25000"/>
                  </a:schemeClr>
                </a:solidFill>
                <a:latin typeface="Arial"/>
                <a:cs typeface="Arial"/>
              </a:defRPr>
            </a:lvl3pPr>
            <a:lvl4pPr>
              <a:defRPr>
                <a:solidFill>
                  <a:schemeClr val="tx1">
                    <a:lumMod val="75000"/>
                    <a:lumOff val="25000"/>
                  </a:schemeClr>
                </a:solidFill>
                <a:latin typeface="Arial"/>
                <a:cs typeface="Arial"/>
              </a:defRPr>
            </a:lvl4pPr>
            <a:lvl5pPr>
              <a:defRPr>
                <a:solidFill>
                  <a:schemeClr val="tx1">
                    <a:lumMod val="75000"/>
                    <a:lumOff val="25000"/>
                  </a:schemeClr>
                </a:solidFill>
                <a:latin typeface="Arial"/>
                <a:cs typeface="Arial"/>
              </a:defRPr>
            </a:lvl5pPr>
          </a:lstStyle>
          <a:p>
            <a:pPr lvl="0"/>
            <a:r>
              <a:rPr lang="en-US" dirty="0"/>
              <a:t>Click to edit Master text styles</a:t>
            </a:r>
          </a:p>
        </p:txBody>
      </p:sp>
    </p:spTree>
    <p:extLst>
      <p:ext uri="{BB962C8B-B14F-4D97-AF65-F5344CB8AC3E}">
        <p14:creationId xmlns:p14="http://schemas.microsoft.com/office/powerpoint/2010/main" val="340765651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Title 4"/>
          <p:cNvSpPr>
            <a:spLocks noGrp="1"/>
          </p:cNvSpPr>
          <p:nvPr>
            <p:ph type="title"/>
          </p:nvPr>
        </p:nvSpPr>
        <p:spPr>
          <a:xfrm>
            <a:off x="609600" y="228600"/>
            <a:ext cx="11353800" cy="1295400"/>
          </a:xfrm>
          <a:prstGeom prst="rect">
            <a:avLst/>
          </a:prstGeom>
        </p:spPr>
        <p:txBody>
          <a:bodyPr/>
          <a:lstStyle>
            <a:lvl1pPr algn="l">
              <a:defRPr sz="7200" b="1" i="0">
                <a:solidFill>
                  <a:srgbClr val="8BC73F"/>
                </a:solidFill>
                <a:latin typeface="Arial" panose="020B0604020202020204" pitchFamily="34" charset="0"/>
                <a:ea typeface="Helvetica Neue Condensed" panose="02000503000000020004" pitchFamily="2" charset="0"/>
                <a:cs typeface="Arial" panose="020B0604020202020204" pitchFamily="34" charset="0"/>
              </a:defRPr>
            </a:lvl1pPr>
          </a:lstStyle>
          <a:p>
            <a:r>
              <a:rPr lang="en-US" altLang="en-US" dirty="0"/>
              <a:t>Click to edit Master title</a:t>
            </a:r>
          </a:p>
        </p:txBody>
      </p:sp>
      <p:sp>
        <p:nvSpPr>
          <p:cNvPr id="7" name="Text Placeholder 6"/>
          <p:cNvSpPr>
            <a:spLocks noGrp="1"/>
          </p:cNvSpPr>
          <p:nvPr>
            <p:ph type="body" sz="quarter" idx="10"/>
          </p:nvPr>
        </p:nvSpPr>
        <p:spPr>
          <a:xfrm>
            <a:off x="609600" y="1524000"/>
            <a:ext cx="5791200" cy="4800600"/>
          </a:xfrm>
          <a:prstGeom prst="rect">
            <a:avLst/>
          </a:prstGeom>
        </p:spPr>
        <p:txBody>
          <a:bodyPr vert="horz"/>
          <a:lstStyle>
            <a:lvl1pPr marL="0" indent="0">
              <a:buFont typeface="Arial" charset="0"/>
              <a:buNone/>
              <a:defRPr sz="2200">
                <a:solidFill>
                  <a:schemeClr val="tx1">
                    <a:lumMod val="75000"/>
                    <a:lumOff val="25000"/>
                  </a:schemeClr>
                </a:solidFill>
                <a:latin typeface="Arial"/>
                <a:cs typeface="Arial"/>
              </a:defRPr>
            </a:lvl1pPr>
            <a:lvl2pPr>
              <a:defRPr>
                <a:solidFill>
                  <a:schemeClr val="tx1">
                    <a:lumMod val="75000"/>
                    <a:lumOff val="25000"/>
                  </a:schemeClr>
                </a:solidFill>
                <a:latin typeface="Arial"/>
                <a:cs typeface="Arial"/>
              </a:defRPr>
            </a:lvl2pPr>
            <a:lvl3pPr>
              <a:defRPr>
                <a:solidFill>
                  <a:schemeClr val="tx1">
                    <a:lumMod val="75000"/>
                    <a:lumOff val="25000"/>
                  </a:schemeClr>
                </a:solidFill>
                <a:latin typeface="Arial"/>
                <a:cs typeface="Arial"/>
              </a:defRPr>
            </a:lvl3pPr>
            <a:lvl4pPr>
              <a:defRPr>
                <a:solidFill>
                  <a:schemeClr val="tx1">
                    <a:lumMod val="75000"/>
                    <a:lumOff val="25000"/>
                  </a:schemeClr>
                </a:solidFill>
                <a:latin typeface="Arial"/>
                <a:cs typeface="Arial"/>
              </a:defRPr>
            </a:lvl4pPr>
            <a:lvl5pPr>
              <a:defRPr>
                <a:solidFill>
                  <a:schemeClr val="tx1">
                    <a:lumMod val="75000"/>
                    <a:lumOff val="25000"/>
                  </a:schemeClr>
                </a:solidFill>
                <a:latin typeface="Arial"/>
                <a:cs typeface="Arial"/>
              </a:defRPr>
            </a:lvl5pPr>
          </a:lstStyle>
          <a:p>
            <a:pPr lvl="0"/>
            <a:r>
              <a:rPr lang="en-US" dirty="0"/>
              <a:t>Click to edit Master text styles</a:t>
            </a:r>
          </a:p>
        </p:txBody>
      </p:sp>
    </p:spTree>
    <p:extLst>
      <p:ext uri="{BB962C8B-B14F-4D97-AF65-F5344CB8AC3E}">
        <p14:creationId xmlns:p14="http://schemas.microsoft.com/office/powerpoint/2010/main" val="374909066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43355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61068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609600" y="655638"/>
            <a:ext cx="10972800" cy="639762"/>
          </a:xfrm>
          <a:prstGeom prst="rect">
            <a:avLst/>
          </a:prstGeom>
        </p:spPr>
        <p:txBody>
          <a:bodyPr>
            <a:noAutofit/>
          </a:bodyPr>
          <a:lstStyle>
            <a:lvl1pPr algn="ctr">
              <a:defRPr sz="3100">
                <a:solidFill>
                  <a:schemeClr val="bg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01146835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36127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20776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91989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Click to edit Master title style</a:t>
            </a:r>
          </a:p>
        </p:txBody>
      </p:sp>
      <p:sp>
        <p:nvSpPr>
          <p:cNvPr id="7" name="Text Placeholder 6"/>
          <p:cNvSpPr>
            <a:spLocks noGrp="1"/>
          </p:cNvSpPr>
          <p:nvPr>
            <p:ph type="body" sz="quarter" idx="10"/>
          </p:nvPr>
        </p:nvSpPr>
        <p:spPr>
          <a:xfrm>
            <a:off x="609600" y="1524000"/>
            <a:ext cx="3962400" cy="4800600"/>
          </a:xfrm>
          <a:prstGeom prst="rect">
            <a:avLst/>
          </a:prstGeom>
        </p:spPr>
        <p:txBody>
          <a:bodyPr vert="horz"/>
          <a:lstStyle>
            <a:lvl1pPr marL="0" indent="0">
              <a:buFontTx/>
              <a:buNone/>
              <a:defRPr sz="2000">
                <a:solidFill>
                  <a:schemeClr val="tx1">
                    <a:lumMod val="75000"/>
                    <a:lumOff val="25000"/>
                  </a:schemeClr>
                </a:solidFill>
                <a:latin typeface="Arial"/>
                <a:cs typeface="Arial"/>
              </a:defRPr>
            </a:lvl1pPr>
            <a:lvl2pPr>
              <a:defRPr>
                <a:solidFill>
                  <a:schemeClr val="tx1">
                    <a:lumMod val="75000"/>
                    <a:lumOff val="25000"/>
                  </a:schemeClr>
                </a:solidFill>
                <a:latin typeface="Arial"/>
                <a:cs typeface="Arial"/>
              </a:defRPr>
            </a:lvl2pPr>
            <a:lvl3pPr>
              <a:defRPr>
                <a:solidFill>
                  <a:schemeClr val="tx1">
                    <a:lumMod val="75000"/>
                    <a:lumOff val="25000"/>
                  </a:schemeClr>
                </a:solidFill>
                <a:latin typeface="Arial"/>
                <a:cs typeface="Arial"/>
              </a:defRPr>
            </a:lvl3pPr>
            <a:lvl4pPr>
              <a:defRPr>
                <a:solidFill>
                  <a:schemeClr val="tx1">
                    <a:lumMod val="75000"/>
                    <a:lumOff val="25000"/>
                  </a:schemeClr>
                </a:solidFill>
                <a:latin typeface="Arial"/>
                <a:cs typeface="Arial"/>
              </a:defRPr>
            </a:lvl4pPr>
            <a:lvl5pPr>
              <a:defRPr>
                <a:solidFill>
                  <a:schemeClr val="tx1">
                    <a:lumMod val="75000"/>
                    <a:lumOff val="25000"/>
                  </a:schemeClr>
                </a:solidFill>
                <a:latin typeface="Arial"/>
                <a:cs typeface="Arial"/>
              </a:defRPr>
            </a:lvl5pPr>
          </a:lstStyle>
          <a:p>
            <a:pPr lvl="0"/>
            <a:r>
              <a:rPr lang="en-US" dirty="0"/>
              <a:t>Click to edit Master text styles</a:t>
            </a:r>
          </a:p>
        </p:txBody>
      </p:sp>
    </p:spTree>
    <p:extLst>
      <p:ext uri="{BB962C8B-B14F-4D97-AF65-F5344CB8AC3E}">
        <p14:creationId xmlns:p14="http://schemas.microsoft.com/office/powerpoint/2010/main" val="177786016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Click to edit Master title style</a:t>
            </a:r>
          </a:p>
        </p:txBody>
      </p:sp>
      <p:sp>
        <p:nvSpPr>
          <p:cNvPr id="4" name="Text Placeholder 6"/>
          <p:cNvSpPr>
            <a:spLocks noGrp="1"/>
          </p:cNvSpPr>
          <p:nvPr>
            <p:ph type="body" sz="quarter" idx="10"/>
          </p:nvPr>
        </p:nvSpPr>
        <p:spPr>
          <a:xfrm>
            <a:off x="609600" y="1524000"/>
            <a:ext cx="10972800" cy="4800600"/>
          </a:xfrm>
          <a:prstGeom prst="rect">
            <a:avLst/>
          </a:prstGeom>
        </p:spPr>
        <p:txBody>
          <a:bodyPr vert="horz"/>
          <a:lstStyle>
            <a:lvl1pPr marL="285750" indent="-285750">
              <a:buFont typeface="Arial" charset="0"/>
              <a:buChar char="•"/>
              <a:defRPr sz="2000">
                <a:solidFill>
                  <a:schemeClr val="tx1">
                    <a:lumMod val="75000"/>
                    <a:lumOff val="25000"/>
                  </a:schemeClr>
                </a:solidFill>
                <a:latin typeface="Arial"/>
                <a:cs typeface="Arial"/>
              </a:defRPr>
            </a:lvl1pPr>
            <a:lvl2pPr>
              <a:defRPr>
                <a:solidFill>
                  <a:schemeClr val="tx1">
                    <a:lumMod val="75000"/>
                    <a:lumOff val="25000"/>
                  </a:schemeClr>
                </a:solidFill>
                <a:latin typeface="Arial"/>
                <a:cs typeface="Arial"/>
              </a:defRPr>
            </a:lvl2pPr>
            <a:lvl3pPr>
              <a:defRPr>
                <a:solidFill>
                  <a:schemeClr val="tx1">
                    <a:lumMod val="75000"/>
                    <a:lumOff val="25000"/>
                  </a:schemeClr>
                </a:solidFill>
                <a:latin typeface="Arial"/>
                <a:cs typeface="Arial"/>
              </a:defRPr>
            </a:lvl3pPr>
            <a:lvl4pPr>
              <a:defRPr>
                <a:solidFill>
                  <a:schemeClr val="tx1">
                    <a:lumMod val="75000"/>
                    <a:lumOff val="25000"/>
                  </a:schemeClr>
                </a:solidFill>
                <a:latin typeface="Arial"/>
                <a:cs typeface="Arial"/>
              </a:defRPr>
            </a:lvl4pPr>
            <a:lvl5pPr>
              <a:defRPr>
                <a:solidFill>
                  <a:schemeClr val="tx1">
                    <a:lumMod val="75000"/>
                    <a:lumOff val="25000"/>
                  </a:schemeClr>
                </a:solidFill>
                <a:latin typeface="Arial"/>
                <a:cs typeface="Arial"/>
              </a:defRPr>
            </a:lvl5pPr>
          </a:lstStyle>
          <a:p>
            <a:pPr lvl="0"/>
            <a:r>
              <a:rPr lang="en-US" dirty="0"/>
              <a:t>Click to edit Master text styles</a:t>
            </a:r>
          </a:p>
        </p:txBody>
      </p:sp>
    </p:spTree>
    <p:extLst>
      <p:ext uri="{BB962C8B-B14F-4D97-AF65-F5344CB8AC3E}">
        <p14:creationId xmlns:p14="http://schemas.microsoft.com/office/powerpoint/2010/main" val="263819571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Click to edit Master title style</a:t>
            </a:r>
          </a:p>
        </p:txBody>
      </p:sp>
      <p:sp>
        <p:nvSpPr>
          <p:cNvPr id="7" name="Text Placeholder 6"/>
          <p:cNvSpPr>
            <a:spLocks noGrp="1"/>
          </p:cNvSpPr>
          <p:nvPr>
            <p:ph type="body" sz="quarter" idx="10"/>
          </p:nvPr>
        </p:nvSpPr>
        <p:spPr>
          <a:xfrm>
            <a:off x="609600" y="1524000"/>
            <a:ext cx="3962400" cy="4800600"/>
          </a:xfrm>
          <a:prstGeom prst="rect">
            <a:avLst/>
          </a:prstGeom>
        </p:spPr>
        <p:txBody>
          <a:bodyPr vert="horz"/>
          <a:lstStyle>
            <a:lvl1pPr marL="0" indent="0">
              <a:buFontTx/>
              <a:buNone/>
              <a:defRPr sz="2000">
                <a:solidFill>
                  <a:schemeClr val="tx1">
                    <a:lumMod val="75000"/>
                    <a:lumOff val="25000"/>
                  </a:schemeClr>
                </a:solidFill>
                <a:latin typeface="Arial"/>
                <a:cs typeface="Arial"/>
              </a:defRPr>
            </a:lvl1pPr>
            <a:lvl2pPr>
              <a:defRPr>
                <a:solidFill>
                  <a:schemeClr val="tx1">
                    <a:lumMod val="75000"/>
                    <a:lumOff val="25000"/>
                  </a:schemeClr>
                </a:solidFill>
                <a:latin typeface="Arial"/>
                <a:cs typeface="Arial"/>
              </a:defRPr>
            </a:lvl2pPr>
            <a:lvl3pPr>
              <a:defRPr>
                <a:solidFill>
                  <a:schemeClr val="tx1">
                    <a:lumMod val="75000"/>
                    <a:lumOff val="25000"/>
                  </a:schemeClr>
                </a:solidFill>
                <a:latin typeface="Arial"/>
                <a:cs typeface="Arial"/>
              </a:defRPr>
            </a:lvl3pPr>
            <a:lvl4pPr>
              <a:defRPr>
                <a:solidFill>
                  <a:schemeClr val="tx1">
                    <a:lumMod val="75000"/>
                    <a:lumOff val="25000"/>
                  </a:schemeClr>
                </a:solidFill>
                <a:latin typeface="Arial"/>
                <a:cs typeface="Arial"/>
              </a:defRPr>
            </a:lvl4pPr>
            <a:lvl5pPr>
              <a:defRPr>
                <a:solidFill>
                  <a:schemeClr val="tx1">
                    <a:lumMod val="75000"/>
                    <a:lumOff val="25000"/>
                  </a:schemeClr>
                </a:solidFill>
                <a:latin typeface="Arial"/>
                <a:cs typeface="Arial"/>
              </a:defRPr>
            </a:lvl5pPr>
          </a:lstStyle>
          <a:p>
            <a:pPr lvl="0"/>
            <a:r>
              <a:rPr lang="en-US" dirty="0"/>
              <a:t>Click to edit Master text styles</a:t>
            </a:r>
          </a:p>
        </p:txBody>
      </p:sp>
    </p:spTree>
    <p:extLst>
      <p:ext uri="{BB962C8B-B14F-4D97-AF65-F5344CB8AC3E}">
        <p14:creationId xmlns:p14="http://schemas.microsoft.com/office/powerpoint/2010/main" val="420753442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efault Templat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E9072A5-19C9-4B05-9263-B84247930E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000" y="0"/>
            <a:ext cx="12108000" cy="6858000"/>
          </a:xfrm>
          <a:prstGeom prst="rect">
            <a:avLst/>
          </a:prstGeom>
        </p:spPr>
      </p:pic>
      <p:sp>
        <p:nvSpPr>
          <p:cNvPr id="7" name="Title 1"/>
          <p:cNvSpPr>
            <a:spLocks noGrp="1"/>
          </p:cNvSpPr>
          <p:nvPr>
            <p:ph type="title"/>
          </p:nvPr>
        </p:nvSpPr>
        <p:spPr>
          <a:xfrm>
            <a:off x="609600" y="409749"/>
            <a:ext cx="10972800" cy="706090"/>
          </a:xfrm>
          <a:prstGeom prst="rect">
            <a:avLst/>
          </a:prstGeom>
        </p:spPr>
        <p:txBody>
          <a:bodyPr/>
          <a:lstStyle>
            <a:lvl1pPr>
              <a:defRPr>
                <a:solidFill>
                  <a:srgbClr val="0076C0"/>
                </a:solidFill>
              </a:defRPr>
            </a:lvl1pPr>
          </a:lstStyle>
          <a:p>
            <a:r>
              <a:rPr lang="en-US" dirty="0"/>
              <a:t>Click to edit Master title style</a:t>
            </a:r>
            <a:endParaRPr lang="en-NZ" dirty="0"/>
          </a:p>
        </p:txBody>
      </p:sp>
      <p:sp>
        <p:nvSpPr>
          <p:cNvPr id="8" name="Content Placeholder 2"/>
          <p:cNvSpPr>
            <a:spLocks noGrp="1"/>
          </p:cNvSpPr>
          <p:nvPr>
            <p:ph idx="1"/>
          </p:nvPr>
        </p:nvSpPr>
        <p:spPr>
          <a:xfrm>
            <a:off x="609600" y="1483709"/>
            <a:ext cx="10972800" cy="4321555"/>
          </a:xfrm>
          <a:prstGeom prst="rect">
            <a:avLst/>
          </a:prstGeom>
        </p:spPr>
        <p:txBody>
          <a:bodyPr/>
          <a:lstStyle>
            <a:lvl1pPr>
              <a:defRPr>
                <a:solidFill>
                  <a:schemeClr val="bg1">
                    <a:lumMod val="50000"/>
                  </a:schemeClr>
                </a:solidFill>
              </a:defRPr>
            </a:lvl1pPr>
            <a:lvl2pPr>
              <a:defRPr>
                <a:solidFill>
                  <a:srgbClr val="0076C0"/>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2" name="Slide Number Placeholder 5"/>
          <p:cNvSpPr>
            <a:spLocks noGrp="1"/>
          </p:cNvSpPr>
          <p:nvPr>
            <p:ph type="sldNum" sz="quarter" idx="12"/>
          </p:nvPr>
        </p:nvSpPr>
        <p:spPr>
          <a:xfrm>
            <a:off x="143456" y="6381328"/>
            <a:ext cx="1056000" cy="360000"/>
          </a:xfrm>
          <a:prstGeom prst="rect">
            <a:avLst/>
          </a:prstGeom>
        </p:spPr>
        <p:txBody>
          <a:bodyPr/>
          <a:lstStyle>
            <a:lvl1pPr>
              <a:defRPr sz="1000">
                <a:solidFill>
                  <a:schemeClr val="bg1">
                    <a:lumMod val="50000"/>
                  </a:schemeClr>
                </a:solidFill>
              </a:defRPr>
            </a:lvl1pPr>
          </a:lstStyle>
          <a:p>
            <a:fld id="{C791F5EA-4570-40E9-BAEB-2AE4714B1195}" type="slidenum">
              <a:rPr lang="en-NZ" smtClean="0"/>
              <a:pPr/>
              <a:t>‹#›</a:t>
            </a:fld>
            <a:endParaRPr lang="en-NZ" dirty="0"/>
          </a:p>
        </p:txBody>
      </p:sp>
      <p:sp>
        <p:nvSpPr>
          <p:cNvPr id="2" name="TextBox 1">
            <a:extLst>
              <a:ext uri="{FF2B5EF4-FFF2-40B4-BE49-F238E27FC236}">
                <a16:creationId xmlns:a16="http://schemas.microsoft.com/office/drawing/2014/main" id="{06391D84-F932-49B6-9990-33A883273BDD}"/>
              </a:ext>
            </a:extLst>
          </p:cNvPr>
          <p:cNvSpPr txBox="1"/>
          <p:nvPr userDrawn="1"/>
        </p:nvSpPr>
        <p:spPr>
          <a:xfrm>
            <a:off x="10058400" y="5805264"/>
            <a:ext cx="1752600" cy="936064"/>
          </a:xfrm>
          <a:prstGeom prst="rect">
            <a:avLst/>
          </a:prstGeom>
          <a:solidFill>
            <a:schemeClr val="bg1"/>
          </a:solidFill>
        </p:spPr>
        <p:txBody>
          <a:bodyPr wrap="square" rtlCol="0">
            <a:spAutoFit/>
          </a:bodyPr>
          <a:lstStyle/>
          <a:p>
            <a:endParaRPr lang="en-AU" dirty="0"/>
          </a:p>
        </p:txBody>
      </p:sp>
    </p:spTree>
    <p:extLst>
      <p:ext uri="{BB962C8B-B14F-4D97-AF65-F5344CB8AC3E}">
        <p14:creationId xmlns:p14="http://schemas.microsoft.com/office/powerpoint/2010/main" val="283033656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Click to edit Master title style</a:t>
            </a:r>
          </a:p>
        </p:txBody>
      </p:sp>
      <p:sp>
        <p:nvSpPr>
          <p:cNvPr id="4" name="Text Placeholder 6"/>
          <p:cNvSpPr>
            <a:spLocks noGrp="1"/>
          </p:cNvSpPr>
          <p:nvPr>
            <p:ph type="body" sz="quarter" idx="10"/>
          </p:nvPr>
        </p:nvSpPr>
        <p:spPr>
          <a:xfrm>
            <a:off x="609600" y="1524000"/>
            <a:ext cx="10972800" cy="4800600"/>
          </a:xfrm>
          <a:prstGeom prst="rect">
            <a:avLst/>
          </a:prstGeom>
        </p:spPr>
        <p:txBody>
          <a:bodyPr vert="horz"/>
          <a:lstStyle>
            <a:lvl1pPr marL="0" indent="0">
              <a:buFontTx/>
              <a:buNone/>
              <a:defRPr sz="2000">
                <a:solidFill>
                  <a:schemeClr val="tx1">
                    <a:lumMod val="75000"/>
                    <a:lumOff val="25000"/>
                  </a:schemeClr>
                </a:solidFill>
                <a:latin typeface="Arial"/>
                <a:cs typeface="Arial"/>
              </a:defRPr>
            </a:lvl1pPr>
            <a:lvl2pPr>
              <a:defRPr>
                <a:solidFill>
                  <a:schemeClr val="tx1">
                    <a:lumMod val="75000"/>
                    <a:lumOff val="25000"/>
                  </a:schemeClr>
                </a:solidFill>
                <a:latin typeface="Arial"/>
                <a:cs typeface="Arial"/>
              </a:defRPr>
            </a:lvl2pPr>
            <a:lvl3pPr>
              <a:defRPr>
                <a:solidFill>
                  <a:schemeClr val="tx1">
                    <a:lumMod val="75000"/>
                    <a:lumOff val="25000"/>
                  </a:schemeClr>
                </a:solidFill>
                <a:latin typeface="Arial"/>
                <a:cs typeface="Arial"/>
              </a:defRPr>
            </a:lvl3pPr>
            <a:lvl4pPr>
              <a:defRPr>
                <a:solidFill>
                  <a:schemeClr val="tx1">
                    <a:lumMod val="75000"/>
                    <a:lumOff val="25000"/>
                  </a:schemeClr>
                </a:solidFill>
                <a:latin typeface="Arial"/>
                <a:cs typeface="Arial"/>
              </a:defRPr>
            </a:lvl4pPr>
            <a:lvl5pPr>
              <a:defRPr>
                <a:solidFill>
                  <a:schemeClr val="tx1">
                    <a:lumMod val="75000"/>
                    <a:lumOff val="25000"/>
                  </a:schemeClr>
                </a:solidFill>
                <a:latin typeface="Arial"/>
                <a:cs typeface="Arial"/>
              </a:defRPr>
            </a:lvl5pPr>
          </a:lstStyle>
          <a:p>
            <a:pPr lvl="0"/>
            <a:r>
              <a:rPr lang="en-US" dirty="0"/>
              <a:t>Click to edit Master text styles</a:t>
            </a:r>
          </a:p>
        </p:txBody>
      </p:sp>
    </p:spTree>
    <p:extLst>
      <p:ext uri="{BB962C8B-B14F-4D97-AF65-F5344CB8AC3E}">
        <p14:creationId xmlns:p14="http://schemas.microsoft.com/office/powerpoint/2010/main" val="229353855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96034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56826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609600" y="655638"/>
            <a:ext cx="10972800" cy="639762"/>
          </a:xfrm>
        </p:spPr>
        <p:txBody>
          <a:bodyPr>
            <a:noAutofit/>
          </a:bodyPr>
          <a:lstStyle>
            <a:lvl1pPr algn="ctr">
              <a:defRPr sz="3100">
                <a:solidFill>
                  <a:schemeClr val="bg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49755017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22840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4893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890183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4">
            <a:extLst>
              <a:ext uri="{FF2B5EF4-FFF2-40B4-BE49-F238E27FC236}">
                <a16:creationId xmlns:a16="http://schemas.microsoft.com/office/drawing/2014/main" id="{1A2420FB-59B9-40AD-95F7-BEC4F6B29FA1}"/>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BE7927CF-B6D4-4C38-9F12-AA0287C98F7D}"/>
              </a:ext>
            </a:extLst>
          </p:cNvPr>
          <p:cNvSpPr>
            <a:spLocks noGrp="1"/>
          </p:cNvSpPr>
          <p:nvPr>
            <p:ph type="title"/>
          </p:nvPr>
        </p:nvSpPr>
        <p:spPr bwMode="auto">
          <a:xfrm>
            <a:off x="0" y="228600"/>
            <a:ext cx="12192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Guide Goals</a:t>
            </a:r>
          </a:p>
        </p:txBody>
      </p:sp>
      <p:sp>
        <p:nvSpPr>
          <p:cNvPr id="4" name="Content Placeholder 2">
            <a:extLst>
              <a:ext uri="{FF2B5EF4-FFF2-40B4-BE49-F238E27FC236}">
                <a16:creationId xmlns:a16="http://schemas.microsoft.com/office/drawing/2014/main" id="{B3618058-BC06-4295-B77C-E7B19F4D909A}"/>
              </a:ext>
            </a:extLst>
          </p:cNvPr>
          <p:cNvSpPr txBox="1">
            <a:spLocks/>
          </p:cNvSpPr>
          <p:nvPr userDrawn="1"/>
        </p:nvSpPr>
        <p:spPr>
          <a:xfrm>
            <a:off x="10363200" y="138113"/>
            <a:ext cx="2032000" cy="304800"/>
          </a:xfrm>
          <a:prstGeom prst="rect">
            <a:avLst/>
          </a:prstGeom>
        </p:spPr>
        <p:txBody>
          <a:bodyPr>
            <a:normAutofit/>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eaLnBrk="0" fontAlgn="base" hangingPunct="0">
              <a:spcBef>
                <a:spcPct val="0"/>
              </a:spcBef>
              <a:spcAft>
                <a:spcPct val="0"/>
              </a:spcAft>
              <a:defRPr>
                <a:solidFill>
                  <a:schemeClr val="tx1"/>
                </a:solidFill>
                <a:latin typeface="Calibri" charset="0"/>
                <a:ea typeface="MS PGothic" charset="-128"/>
              </a:defRPr>
            </a:lvl6pPr>
            <a:lvl7pPr marL="2971800" indent="-228600" eaLnBrk="0" fontAlgn="base" hangingPunct="0">
              <a:spcBef>
                <a:spcPct val="0"/>
              </a:spcBef>
              <a:spcAft>
                <a:spcPct val="0"/>
              </a:spcAft>
              <a:defRPr>
                <a:solidFill>
                  <a:schemeClr val="tx1"/>
                </a:solidFill>
                <a:latin typeface="Calibri" charset="0"/>
                <a:ea typeface="MS PGothic" charset="-128"/>
              </a:defRPr>
            </a:lvl7pPr>
            <a:lvl8pPr marL="3429000" indent="-228600" eaLnBrk="0" fontAlgn="base" hangingPunct="0">
              <a:spcBef>
                <a:spcPct val="0"/>
              </a:spcBef>
              <a:spcAft>
                <a:spcPct val="0"/>
              </a:spcAft>
              <a:defRPr>
                <a:solidFill>
                  <a:schemeClr val="tx1"/>
                </a:solidFill>
                <a:latin typeface="Calibri" charset="0"/>
                <a:ea typeface="MS PGothic" charset="-128"/>
              </a:defRPr>
            </a:lvl8pPr>
            <a:lvl9pPr marL="3886200" indent="-228600" eaLnBrk="0" fontAlgn="base" hangingPunct="0">
              <a:spcBef>
                <a:spcPct val="0"/>
              </a:spcBef>
              <a:spcAft>
                <a:spcPct val="0"/>
              </a:spcAft>
              <a:defRPr>
                <a:solidFill>
                  <a:schemeClr val="tx1"/>
                </a:solidFill>
                <a:latin typeface="Calibri" charset="0"/>
                <a:ea typeface="MS PGothic" charset="-128"/>
              </a:defRPr>
            </a:lvl9pPr>
          </a:lstStyle>
          <a:p>
            <a:pPr eaLnBrk="1" hangingPunct="1">
              <a:buFont typeface="Arial" charset="0"/>
              <a:buNone/>
              <a:defRPr/>
            </a:pPr>
            <a:r>
              <a:rPr lang="en-US" altLang="en-US" sz="800" dirty="0">
                <a:solidFill>
                  <a:srgbClr val="7F7F7F"/>
                </a:solidFill>
                <a:latin typeface="Arial" charset="0"/>
              </a:rPr>
              <a:t>LBL016957</a:t>
            </a:r>
            <a:r>
              <a:rPr lang="cs-CZ" altLang="en-US" sz="800" dirty="0">
                <a:solidFill>
                  <a:srgbClr val="7F7F7F"/>
                </a:solidFill>
                <a:latin typeface="Arial" charset="0"/>
              </a:rPr>
              <a:t> Rev 00</a:t>
            </a:r>
            <a:r>
              <a:rPr lang="en-US" altLang="en-US" sz="800" dirty="0">
                <a:solidFill>
                  <a:srgbClr val="7F7F7F"/>
                </a:solidFill>
                <a:latin typeface="Arial" charset="0"/>
              </a:rPr>
              <a:t>3</a:t>
            </a:r>
          </a:p>
        </p:txBody>
      </p:sp>
    </p:spTree>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Lst>
  <p:transition/>
  <p:hf sldNum="0" hdr="0" dt="0"/>
  <p:txStyles>
    <p:titleStyle>
      <a:lvl1pPr algn="ctr" rtl="0" eaLnBrk="0" fontAlgn="base" hangingPunct="0">
        <a:spcBef>
          <a:spcPct val="0"/>
        </a:spcBef>
        <a:spcAft>
          <a:spcPct val="0"/>
        </a:spcAft>
        <a:defRPr sz="3200" kern="1200">
          <a:solidFill>
            <a:srgbClr val="58A618"/>
          </a:solidFill>
          <a:latin typeface="Arial"/>
          <a:ea typeface="MS PGothic" pitchFamily="34" charset="-128"/>
          <a:cs typeface="Arial"/>
        </a:defRPr>
      </a:lvl1pPr>
      <a:lvl2pPr algn="ctr" rtl="0" eaLnBrk="0" fontAlgn="base" hangingPunct="0">
        <a:spcBef>
          <a:spcPct val="0"/>
        </a:spcBef>
        <a:spcAft>
          <a:spcPct val="0"/>
        </a:spcAft>
        <a:defRPr sz="3200">
          <a:solidFill>
            <a:srgbClr val="58A618"/>
          </a:solidFill>
          <a:latin typeface="Arial" charset="0"/>
          <a:ea typeface="MS PGothic" pitchFamily="34" charset="-128"/>
          <a:cs typeface="Arial" panose="020B0604020202020204" pitchFamily="34" charset="0"/>
        </a:defRPr>
      </a:lvl2pPr>
      <a:lvl3pPr algn="ctr" rtl="0" eaLnBrk="0" fontAlgn="base" hangingPunct="0">
        <a:spcBef>
          <a:spcPct val="0"/>
        </a:spcBef>
        <a:spcAft>
          <a:spcPct val="0"/>
        </a:spcAft>
        <a:defRPr sz="3200">
          <a:solidFill>
            <a:srgbClr val="58A618"/>
          </a:solidFill>
          <a:latin typeface="Arial" charset="0"/>
          <a:ea typeface="MS PGothic" pitchFamily="34" charset="-128"/>
          <a:cs typeface="Arial" panose="020B0604020202020204" pitchFamily="34" charset="0"/>
        </a:defRPr>
      </a:lvl3pPr>
      <a:lvl4pPr algn="ctr" rtl="0" eaLnBrk="0" fontAlgn="base" hangingPunct="0">
        <a:spcBef>
          <a:spcPct val="0"/>
        </a:spcBef>
        <a:spcAft>
          <a:spcPct val="0"/>
        </a:spcAft>
        <a:defRPr sz="3200">
          <a:solidFill>
            <a:srgbClr val="58A618"/>
          </a:solidFill>
          <a:latin typeface="Arial" charset="0"/>
          <a:ea typeface="MS PGothic" pitchFamily="34" charset="-128"/>
          <a:cs typeface="Arial" panose="020B0604020202020204" pitchFamily="34" charset="0"/>
        </a:defRPr>
      </a:lvl4pPr>
      <a:lvl5pPr algn="ctr" rtl="0" eaLnBrk="0" fontAlgn="base" hangingPunct="0">
        <a:spcBef>
          <a:spcPct val="0"/>
        </a:spcBef>
        <a:spcAft>
          <a:spcPct val="0"/>
        </a:spcAft>
        <a:defRPr sz="3200">
          <a:solidFill>
            <a:srgbClr val="58A618"/>
          </a:solidFill>
          <a:latin typeface="Arial" charset="0"/>
          <a:ea typeface="MS PGothic" pitchFamily="34" charset="-128"/>
          <a:cs typeface="Arial" panose="020B0604020202020204" pitchFamily="34"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404040"/>
          </a:solidFill>
          <a:latin typeface="Helvetica"/>
          <a:ea typeface="MS PGothic" pitchFamily="34" charset="-128"/>
          <a:cs typeface="Helvetica"/>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404040"/>
          </a:solidFill>
          <a:latin typeface="Helvetica"/>
          <a:ea typeface="MS PGothic" pitchFamily="34" charset="-128"/>
          <a:cs typeface="Helvetica"/>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404040"/>
          </a:solidFill>
          <a:latin typeface="Helvetica"/>
          <a:ea typeface="MS PGothic" pitchFamily="34" charset="-128"/>
          <a:cs typeface="Helvetica"/>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404040"/>
          </a:solidFill>
          <a:latin typeface="Helvetica"/>
          <a:ea typeface="MS PGothic" pitchFamily="34" charset="-128"/>
          <a:cs typeface="Helvetica"/>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404040"/>
          </a:solidFill>
          <a:latin typeface="Helvetica"/>
          <a:ea typeface="MS PGothic" pitchFamily="34" charset="-128"/>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19EBC08-2CD1-4B1C-A2EB-6705094B3FA4}"/>
              </a:ext>
            </a:extLst>
          </p:cNvPr>
          <p:cNvSpPr txBox="1">
            <a:spLocks/>
          </p:cNvSpPr>
          <p:nvPr userDrawn="1"/>
        </p:nvSpPr>
        <p:spPr>
          <a:xfrm>
            <a:off x="10998200" y="138113"/>
            <a:ext cx="1498600" cy="319087"/>
          </a:xfrm>
          <a:prstGeom prst="rect">
            <a:avLst/>
          </a:prstGeom>
        </p:spPr>
        <p:txBody>
          <a:bodyPr>
            <a:normAutofit/>
          </a:bodyPr>
          <a:lstStyle>
            <a:lvl1pPr>
              <a:defRPr>
                <a:solidFill>
                  <a:schemeClr val="tx1"/>
                </a:solidFill>
                <a:latin typeface="Calibri" charset="0"/>
                <a:ea typeface="MS PGothic" charset="-128"/>
              </a:defRPr>
            </a:lvl1pPr>
            <a:lvl2pPr marL="742950" indent="-285750">
              <a:defRPr>
                <a:solidFill>
                  <a:schemeClr val="tx1"/>
                </a:solidFill>
                <a:latin typeface="Calibri" charset="0"/>
                <a:ea typeface="MS PGothic" charset="-128"/>
              </a:defRPr>
            </a:lvl2pPr>
            <a:lvl3pPr marL="1143000" indent="-228600">
              <a:defRPr>
                <a:solidFill>
                  <a:schemeClr val="tx1"/>
                </a:solidFill>
                <a:latin typeface="Calibri" charset="0"/>
                <a:ea typeface="MS PGothic" charset="-128"/>
              </a:defRPr>
            </a:lvl3pPr>
            <a:lvl4pPr marL="1600200" indent="-228600">
              <a:defRPr>
                <a:solidFill>
                  <a:schemeClr val="tx1"/>
                </a:solidFill>
                <a:latin typeface="Calibri" charset="0"/>
                <a:ea typeface="MS PGothic" charset="-128"/>
              </a:defRPr>
            </a:lvl4pPr>
            <a:lvl5pPr marL="2057400" indent="-228600">
              <a:defRPr>
                <a:solidFill>
                  <a:schemeClr val="tx1"/>
                </a:solidFill>
                <a:latin typeface="Calibri" charset="0"/>
                <a:ea typeface="MS PGothic" charset="-128"/>
              </a:defRPr>
            </a:lvl5pPr>
            <a:lvl6pPr marL="2514600" indent="-228600" eaLnBrk="0" fontAlgn="base" hangingPunct="0">
              <a:spcBef>
                <a:spcPct val="0"/>
              </a:spcBef>
              <a:spcAft>
                <a:spcPct val="0"/>
              </a:spcAft>
              <a:defRPr>
                <a:solidFill>
                  <a:schemeClr val="tx1"/>
                </a:solidFill>
                <a:latin typeface="Calibri" charset="0"/>
                <a:ea typeface="MS PGothic" charset="-128"/>
              </a:defRPr>
            </a:lvl6pPr>
            <a:lvl7pPr marL="2971800" indent="-228600" eaLnBrk="0" fontAlgn="base" hangingPunct="0">
              <a:spcBef>
                <a:spcPct val="0"/>
              </a:spcBef>
              <a:spcAft>
                <a:spcPct val="0"/>
              </a:spcAft>
              <a:defRPr>
                <a:solidFill>
                  <a:schemeClr val="tx1"/>
                </a:solidFill>
                <a:latin typeface="Calibri" charset="0"/>
                <a:ea typeface="MS PGothic" charset="-128"/>
              </a:defRPr>
            </a:lvl7pPr>
            <a:lvl8pPr marL="3429000" indent="-228600" eaLnBrk="0" fontAlgn="base" hangingPunct="0">
              <a:spcBef>
                <a:spcPct val="0"/>
              </a:spcBef>
              <a:spcAft>
                <a:spcPct val="0"/>
              </a:spcAft>
              <a:defRPr>
                <a:solidFill>
                  <a:schemeClr val="tx1"/>
                </a:solidFill>
                <a:latin typeface="Calibri" charset="0"/>
                <a:ea typeface="MS PGothic" charset="-128"/>
              </a:defRPr>
            </a:lvl8pPr>
            <a:lvl9pPr marL="3886200" indent="-228600" eaLnBrk="0" fontAlgn="base" hangingPunct="0">
              <a:spcBef>
                <a:spcPct val="0"/>
              </a:spcBef>
              <a:spcAft>
                <a:spcPct val="0"/>
              </a:spcAft>
              <a:defRPr>
                <a:solidFill>
                  <a:schemeClr val="tx1"/>
                </a:solidFill>
                <a:latin typeface="Calibri" charset="0"/>
                <a:ea typeface="MS PGothic" charset="-128"/>
              </a:defRPr>
            </a:lvl9pPr>
          </a:lstStyle>
          <a:p>
            <a:pPr eaLnBrk="1" hangingPunct="1">
              <a:buFont typeface="Arial" charset="0"/>
              <a:buNone/>
              <a:defRPr/>
            </a:pPr>
            <a:r>
              <a:rPr lang="en-US" altLang="en-US" sz="800" dirty="0">
                <a:solidFill>
                  <a:srgbClr val="7F7F7F"/>
                </a:solidFill>
                <a:latin typeface="Arial" charset="0"/>
              </a:rPr>
              <a:t>LBL016957</a:t>
            </a:r>
            <a:r>
              <a:rPr lang="cs-CZ" altLang="en-US" sz="800" dirty="0">
                <a:solidFill>
                  <a:srgbClr val="7F7F7F"/>
                </a:solidFill>
                <a:latin typeface="Arial" charset="0"/>
              </a:rPr>
              <a:t> Rev 00</a:t>
            </a:r>
            <a:r>
              <a:rPr lang="en-US" altLang="en-US" sz="800" dirty="0">
                <a:solidFill>
                  <a:srgbClr val="7F7F7F"/>
                </a:solidFill>
                <a:latin typeface="Arial" charset="0"/>
              </a:rPr>
              <a:t>3</a:t>
            </a:r>
          </a:p>
        </p:txBody>
      </p:sp>
    </p:spTree>
  </p:cSld>
  <p:clrMap bg1="lt1" tx1="dk1" bg2="lt2" tx2="dk2" accent1="accent1" accent2="accent2" accent3="accent3" accent4="accent4" accent5="accent5" accent6="accent6" hlink="hlink" folHlink="folHlink"/>
  <p:sldLayoutIdLst>
    <p:sldLayoutId id="2147485491" r:id="rId1"/>
    <p:sldLayoutId id="2147485492" r:id="rId2"/>
    <p:sldLayoutId id="2147485493" r:id="rId3"/>
    <p:sldLayoutId id="2147485494" r:id="rId4"/>
    <p:sldLayoutId id="2147485495" r:id="rId5"/>
    <p:sldLayoutId id="2147485496" r:id="rId6"/>
    <p:sldLayoutId id="2147485497" r:id="rId7"/>
    <p:sldLayoutId id="2147485498" r:id="rId8"/>
    <p:sldLayoutId id="2147485499" r:id="rId9"/>
    <p:sldLayoutId id="2147485500" r:id="rId10"/>
    <p:sldLayoutId id="2147485501" r:id="rId11"/>
    <p:sldLayoutId id="2147485503" r:id="rId12"/>
  </p:sldLayoutIdLst>
  <p:transition/>
  <p:hf sldNum="0" hdr="0" dt="0"/>
  <p:txStyles>
    <p:titleStyle>
      <a:lvl1pPr algn="ctr" rtl="0" eaLnBrk="0" fontAlgn="base" hangingPunct="0">
        <a:spcBef>
          <a:spcPct val="0"/>
        </a:spcBef>
        <a:spcAft>
          <a:spcPct val="0"/>
        </a:spcAft>
        <a:defRPr sz="3200" kern="1200">
          <a:solidFill>
            <a:srgbClr val="58A618"/>
          </a:solidFill>
          <a:latin typeface="Arial"/>
          <a:ea typeface="MS PGothic" pitchFamily="34" charset="-128"/>
          <a:cs typeface="Arial"/>
        </a:defRPr>
      </a:lvl1pPr>
      <a:lvl2pPr algn="ctr" rtl="0" eaLnBrk="0" fontAlgn="base" hangingPunct="0">
        <a:spcBef>
          <a:spcPct val="0"/>
        </a:spcBef>
        <a:spcAft>
          <a:spcPct val="0"/>
        </a:spcAft>
        <a:defRPr sz="3200">
          <a:solidFill>
            <a:srgbClr val="58A618"/>
          </a:solidFill>
          <a:latin typeface="Arial" charset="0"/>
          <a:ea typeface="MS PGothic" pitchFamily="34" charset="-128"/>
          <a:cs typeface="Arial" panose="020B0604020202020204" pitchFamily="34" charset="0"/>
        </a:defRPr>
      </a:lvl2pPr>
      <a:lvl3pPr algn="ctr" rtl="0" eaLnBrk="0" fontAlgn="base" hangingPunct="0">
        <a:spcBef>
          <a:spcPct val="0"/>
        </a:spcBef>
        <a:spcAft>
          <a:spcPct val="0"/>
        </a:spcAft>
        <a:defRPr sz="3200">
          <a:solidFill>
            <a:srgbClr val="58A618"/>
          </a:solidFill>
          <a:latin typeface="Arial" charset="0"/>
          <a:ea typeface="MS PGothic" pitchFamily="34" charset="-128"/>
          <a:cs typeface="Arial" panose="020B0604020202020204" pitchFamily="34" charset="0"/>
        </a:defRPr>
      </a:lvl3pPr>
      <a:lvl4pPr algn="ctr" rtl="0" eaLnBrk="0" fontAlgn="base" hangingPunct="0">
        <a:spcBef>
          <a:spcPct val="0"/>
        </a:spcBef>
        <a:spcAft>
          <a:spcPct val="0"/>
        </a:spcAft>
        <a:defRPr sz="3200">
          <a:solidFill>
            <a:srgbClr val="58A618"/>
          </a:solidFill>
          <a:latin typeface="Arial" charset="0"/>
          <a:ea typeface="MS PGothic" pitchFamily="34" charset="-128"/>
          <a:cs typeface="Arial" panose="020B0604020202020204" pitchFamily="34" charset="0"/>
        </a:defRPr>
      </a:lvl4pPr>
      <a:lvl5pPr algn="ctr" rtl="0" eaLnBrk="0" fontAlgn="base" hangingPunct="0">
        <a:spcBef>
          <a:spcPct val="0"/>
        </a:spcBef>
        <a:spcAft>
          <a:spcPct val="0"/>
        </a:spcAft>
        <a:defRPr sz="3200">
          <a:solidFill>
            <a:srgbClr val="58A618"/>
          </a:solidFill>
          <a:latin typeface="Arial" charset="0"/>
          <a:ea typeface="MS PGothic" pitchFamily="34" charset="-128"/>
          <a:cs typeface="Arial" panose="020B0604020202020204" pitchFamily="34"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rgbClr val="404040"/>
          </a:solidFill>
          <a:latin typeface="Helvetica"/>
          <a:ea typeface="MS PGothic" pitchFamily="34" charset="-128"/>
          <a:cs typeface="Helvetica"/>
        </a:defRPr>
      </a:lvl1pPr>
      <a:lvl2pPr marL="742950" indent="-285750" algn="l" rtl="0" eaLnBrk="0" fontAlgn="base" hangingPunct="0">
        <a:spcBef>
          <a:spcPct val="20000"/>
        </a:spcBef>
        <a:spcAft>
          <a:spcPct val="0"/>
        </a:spcAft>
        <a:buFont typeface="Arial" panose="020B0604020202020204" pitchFamily="34" charset="0"/>
        <a:buChar char="–"/>
        <a:defRPr kern="1200">
          <a:solidFill>
            <a:srgbClr val="404040"/>
          </a:solidFill>
          <a:latin typeface="Helvetica"/>
          <a:ea typeface="MS PGothic" pitchFamily="34" charset="-128"/>
          <a:cs typeface="Helvetica"/>
        </a:defRPr>
      </a:lvl2pPr>
      <a:lvl3pPr marL="1143000" indent="-228600" algn="l" rtl="0" eaLnBrk="0" fontAlgn="base" hangingPunct="0">
        <a:spcBef>
          <a:spcPct val="20000"/>
        </a:spcBef>
        <a:spcAft>
          <a:spcPct val="0"/>
        </a:spcAft>
        <a:buFont typeface="Arial" panose="020B0604020202020204" pitchFamily="34" charset="0"/>
        <a:buChar char="•"/>
        <a:defRPr kern="1200">
          <a:solidFill>
            <a:srgbClr val="404040"/>
          </a:solidFill>
          <a:latin typeface="Helvetica"/>
          <a:ea typeface="MS PGothic" pitchFamily="34" charset="-128"/>
          <a:cs typeface="Helvetica"/>
        </a:defRPr>
      </a:lvl3pPr>
      <a:lvl4pPr marL="1600200" indent="-228600" algn="l" rtl="0" eaLnBrk="0" fontAlgn="base" hangingPunct="0">
        <a:spcBef>
          <a:spcPct val="20000"/>
        </a:spcBef>
        <a:spcAft>
          <a:spcPct val="0"/>
        </a:spcAft>
        <a:buFont typeface="Arial" panose="020B0604020202020204" pitchFamily="34" charset="0"/>
        <a:buChar char="–"/>
        <a:defRPr kern="1200">
          <a:solidFill>
            <a:srgbClr val="404040"/>
          </a:solidFill>
          <a:latin typeface="Helvetica"/>
          <a:ea typeface="MS PGothic" pitchFamily="34" charset="-128"/>
          <a:cs typeface="Helvetica"/>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404040"/>
          </a:solidFill>
          <a:latin typeface="Helvetica"/>
          <a:ea typeface="MS PGothic" pitchFamily="34" charset="-128"/>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6.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hyperlink" Target="mailto:diabetes.techsupport@amsl.com.au"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a:extLst>
              <a:ext uri="{FF2B5EF4-FFF2-40B4-BE49-F238E27FC236}">
                <a16:creationId xmlns:a16="http://schemas.microsoft.com/office/drawing/2014/main" id="{7AFB1DDD-48B5-49FD-A9D1-8EF4163541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325" y="325438"/>
            <a:ext cx="4492625" cy="653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a:extLst>
              <a:ext uri="{FF2B5EF4-FFF2-40B4-BE49-F238E27FC236}">
                <a16:creationId xmlns:a16="http://schemas.microsoft.com/office/drawing/2014/main" id="{FC50568A-F2A7-41A0-9CC9-DB53BA7A7050}"/>
              </a:ext>
            </a:extLst>
          </p:cNvPr>
          <p:cNvSpPr txBox="1">
            <a:spLocks noChangeArrowheads="1"/>
          </p:cNvSpPr>
          <p:nvPr/>
        </p:nvSpPr>
        <p:spPr bwMode="auto">
          <a:xfrm>
            <a:off x="609600" y="609600"/>
            <a:ext cx="7620000" cy="1219200"/>
          </a:xfrm>
          <a:prstGeom prst="rect">
            <a:avLst/>
          </a:prstGeom>
          <a:noFill/>
          <a:ln>
            <a:noFill/>
          </a:ln>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nSpc>
                <a:spcPct val="80000"/>
              </a:lnSpc>
              <a:spcBef>
                <a:spcPts val="1000"/>
              </a:spcBef>
              <a:defRPr/>
            </a:pPr>
            <a:r>
              <a:rPr lang="en-US" altLang="en-US" sz="8800" b="1" dirty="0">
                <a:solidFill>
                  <a:srgbClr val="8BC73F"/>
                </a:solidFill>
                <a:latin typeface="Arial" panose="020B0604020202020204" pitchFamily="34" charset="0"/>
                <a:cs typeface="Arial" panose="020B0604020202020204" pitchFamily="34" charset="0"/>
              </a:rPr>
              <a:t>School Guide</a:t>
            </a:r>
            <a:endParaRPr lang="en-US" altLang="en-US" sz="8800" dirty="0">
              <a:solidFill>
                <a:schemeClr val="bg1">
                  <a:lumMod val="50000"/>
                </a:schemeClr>
              </a:solidFill>
              <a:latin typeface="Arial" panose="020B0604020202020204" pitchFamily="34" charset="0"/>
              <a:cs typeface="Arial" panose="020B0604020202020204" pitchFamily="34" charset="0"/>
            </a:endParaRPr>
          </a:p>
        </p:txBody>
      </p:sp>
      <p:pic>
        <p:nvPicPr>
          <p:cNvPr id="5124" name="Picture 2" descr="Logo&#10;&#10;Description automatically generated">
            <a:extLst>
              <a:ext uri="{FF2B5EF4-FFF2-40B4-BE49-F238E27FC236}">
                <a16:creationId xmlns:a16="http://schemas.microsoft.com/office/drawing/2014/main" id="{E6C24DF5-C5F7-478E-BE26-A4D04E5151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5791200"/>
            <a:ext cx="287496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go&#10;&#10;Description automatically generated">
            <a:extLst>
              <a:ext uri="{FF2B5EF4-FFF2-40B4-BE49-F238E27FC236}">
                <a16:creationId xmlns:a16="http://schemas.microsoft.com/office/drawing/2014/main" id="{27FC17C5-51A7-4472-B215-37DA12DC0C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875" y="4215214"/>
            <a:ext cx="2624521" cy="1094571"/>
          </a:xfrm>
          <a:prstGeom prst="rect">
            <a:avLst/>
          </a:prstGeom>
        </p:spPr>
      </p:pic>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A88938F-3480-4C4B-AF35-44DE65E8274A}"/>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ea typeface="MS PGothic" panose="020B0600070205080204" pitchFamily="34" charset="-128"/>
              </a:rPr>
              <a:t>Dexcom Share</a:t>
            </a:r>
            <a:endParaRPr lang="en-US" altLang="en-US" baseline="30000">
              <a:ea typeface="MS PGothic" panose="020B0600070205080204" pitchFamily="34" charset="-128"/>
            </a:endParaRPr>
          </a:p>
        </p:txBody>
      </p:sp>
      <p:sp>
        <p:nvSpPr>
          <p:cNvPr id="3" name="Text Placeholder 2">
            <a:extLst>
              <a:ext uri="{FF2B5EF4-FFF2-40B4-BE49-F238E27FC236}">
                <a16:creationId xmlns:a16="http://schemas.microsoft.com/office/drawing/2014/main" id="{EA8E96C0-5E53-4339-913F-16A5222FC1D5}"/>
              </a:ext>
            </a:extLst>
          </p:cNvPr>
          <p:cNvSpPr>
            <a:spLocks noGrp="1"/>
          </p:cNvSpPr>
          <p:nvPr>
            <p:ph type="body" sz="quarter" idx="10"/>
          </p:nvPr>
        </p:nvSpPr>
        <p:spPr>
          <a:xfrm>
            <a:off x="609600" y="1524000"/>
            <a:ext cx="4114800" cy="4800600"/>
          </a:xfrm>
        </p:spPr>
        <p:txBody>
          <a:bodyPr/>
          <a:lstStyle/>
          <a:p>
            <a:pPr>
              <a:defRPr/>
            </a:pPr>
            <a:r>
              <a:rPr lang="en-US" altLang="en-US" dirty="0">
                <a:solidFill>
                  <a:schemeClr val="tx1">
                    <a:lumMod val="65000"/>
                    <a:lumOff val="35000"/>
                  </a:schemeClr>
                </a:solidFill>
                <a:latin typeface="Arial" charset="0"/>
                <a:ea typeface="Arial" charset="0"/>
                <a:cs typeface="Arial" charset="0"/>
              </a:rPr>
              <a:t>The G6 app has the built-in Dexcom Share feature, where up to 10 followers can monitor a student’s glucose from their smart device.</a:t>
            </a:r>
          </a:p>
          <a:p>
            <a:pPr>
              <a:defRPr/>
            </a:pPr>
            <a:endParaRPr lang="en-US" altLang="en-US" dirty="0">
              <a:solidFill>
                <a:schemeClr val="tx1">
                  <a:lumMod val="65000"/>
                  <a:lumOff val="35000"/>
                </a:schemeClr>
              </a:solidFill>
              <a:latin typeface="Arial" charset="0"/>
              <a:ea typeface="Arial" charset="0"/>
              <a:cs typeface="Arial" charset="0"/>
            </a:endParaRPr>
          </a:p>
          <a:p>
            <a:pPr>
              <a:defRPr/>
            </a:pPr>
            <a:r>
              <a:rPr lang="en-US" altLang="en-US" dirty="0">
                <a:solidFill>
                  <a:schemeClr val="tx1">
                    <a:lumMod val="65000"/>
                    <a:lumOff val="35000"/>
                  </a:schemeClr>
                </a:solidFill>
                <a:latin typeface="Arial" charset="0"/>
                <a:ea typeface="Arial" charset="0"/>
                <a:cs typeface="Arial" charset="0"/>
              </a:rPr>
              <a:t>Followers can be parents, spouses, grandparents, caregivers or even you. </a:t>
            </a:r>
          </a:p>
        </p:txBody>
      </p:sp>
      <p:pic>
        <p:nvPicPr>
          <p:cNvPr id="18437" name="Picture 3">
            <a:extLst>
              <a:ext uri="{FF2B5EF4-FFF2-40B4-BE49-F238E27FC236}">
                <a16:creationId xmlns:a16="http://schemas.microsoft.com/office/drawing/2014/main" id="{125F558B-E322-4987-A5AF-DEB09C2A0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4188" y="0"/>
            <a:ext cx="14668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holding a phone&#10;&#10;Description automatically generated with low confidence">
            <a:extLst>
              <a:ext uri="{FF2B5EF4-FFF2-40B4-BE49-F238E27FC236}">
                <a16:creationId xmlns:a16="http://schemas.microsoft.com/office/drawing/2014/main" id="{4765DF8D-E71B-4523-AC9B-E546E5C344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1974" y="0"/>
            <a:ext cx="7173000" cy="6858000"/>
          </a:xfrm>
          <a:prstGeom prst="rect">
            <a:avLst/>
          </a:prstGeom>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a:extLst>
              <a:ext uri="{FF2B5EF4-FFF2-40B4-BE49-F238E27FC236}">
                <a16:creationId xmlns:a16="http://schemas.microsoft.com/office/drawing/2014/main" id="{2D6079D1-C0DF-48B1-96B1-C39626F3C2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447800"/>
            <a:ext cx="44243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9">
            <a:extLst>
              <a:ext uri="{FF2B5EF4-FFF2-40B4-BE49-F238E27FC236}">
                <a16:creationId xmlns:a16="http://schemas.microsoft.com/office/drawing/2014/main" id="{5A0BED63-5A63-4623-A6E0-FE884D903E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3163" y="2514600"/>
            <a:ext cx="355123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itle 1">
            <a:extLst>
              <a:ext uri="{FF2B5EF4-FFF2-40B4-BE49-F238E27FC236}">
                <a16:creationId xmlns:a16="http://schemas.microsoft.com/office/drawing/2014/main" id="{2888249E-3E33-4D36-8403-090391156C13}"/>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ea typeface="MS PGothic" panose="020B0600070205080204" pitchFamily="34" charset="-128"/>
              </a:rPr>
              <a:t>Dexcom Share</a:t>
            </a:r>
          </a:p>
        </p:txBody>
      </p:sp>
      <p:sp>
        <p:nvSpPr>
          <p:cNvPr id="20485" name="Text Placeholder 2">
            <a:extLst>
              <a:ext uri="{FF2B5EF4-FFF2-40B4-BE49-F238E27FC236}">
                <a16:creationId xmlns:a16="http://schemas.microsoft.com/office/drawing/2014/main" id="{3E7B528A-7861-4385-80D9-A22C18769EF6}"/>
              </a:ext>
            </a:extLst>
          </p:cNvPr>
          <p:cNvSpPr>
            <a:spLocks noGrp="1" noChangeArrowheads="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Arial" panose="020B0604020202020204" pitchFamily="34" charset="0"/>
              <a:buNone/>
            </a:pPr>
            <a:r>
              <a:rPr lang="en-US" altLang="en-US" dirty="0">
                <a:solidFill>
                  <a:srgbClr val="595959"/>
                </a:solidFill>
                <a:latin typeface="Arial" panose="020B0604020202020204" pitchFamily="34" charset="0"/>
                <a:cs typeface="Arial" panose="020B0604020202020204" pitchFamily="34" charset="0"/>
              </a:rPr>
              <a:t>The student wearing the G6 is known as the </a:t>
            </a:r>
            <a:r>
              <a:rPr lang="en-US" altLang="en-US" b="1" dirty="0">
                <a:solidFill>
                  <a:srgbClr val="58A600"/>
                </a:solidFill>
                <a:latin typeface="Arial" panose="020B0604020202020204" pitchFamily="34" charset="0"/>
                <a:cs typeface="Arial" panose="020B0604020202020204" pitchFamily="34" charset="0"/>
              </a:rPr>
              <a:t>Sharer</a:t>
            </a:r>
            <a:r>
              <a:rPr lang="en-US" altLang="en-US" dirty="0">
                <a:solidFill>
                  <a:srgbClr val="595959"/>
                </a:solidFill>
                <a:latin typeface="Arial" panose="020B0604020202020204" pitchFamily="34" charset="0"/>
                <a:cs typeface="Arial" panose="020B0604020202020204" pitchFamily="34" charset="0"/>
              </a:rPr>
              <a:t>. To share glucose information with </a:t>
            </a:r>
            <a:r>
              <a:rPr lang="en-US" altLang="en-US" b="1" dirty="0">
                <a:solidFill>
                  <a:srgbClr val="58A600"/>
                </a:solidFill>
                <a:latin typeface="Arial" panose="020B0604020202020204" pitchFamily="34" charset="0"/>
                <a:cs typeface="Arial" panose="020B0604020202020204" pitchFamily="34" charset="0"/>
              </a:rPr>
              <a:t>Followers</a:t>
            </a:r>
            <a:r>
              <a:rPr lang="en-US" altLang="en-US" dirty="0">
                <a:solidFill>
                  <a:srgbClr val="595959"/>
                </a:solidFill>
                <a:latin typeface="Arial" panose="020B0604020202020204" pitchFamily="34" charset="0"/>
                <a:cs typeface="Arial" panose="020B0604020202020204" pitchFamily="34" charset="0"/>
              </a:rPr>
              <a:t>, the student will need:</a:t>
            </a:r>
          </a:p>
          <a:p>
            <a:pPr lvl="1">
              <a:buFont typeface="Arial" panose="020B0604020202020204" pitchFamily="34" charset="0"/>
              <a:buChar char="•"/>
            </a:pPr>
            <a:r>
              <a:rPr lang="en-US" altLang="en-US" sz="2200" dirty="0">
                <a:solidFill>
                  <a:srgbClr val="595959"/>
                </a:solidFill>
                <a:latin typeface="Arial" panose="020B0604020202020204" pitchFamily="34" charset="0"/>
                <a:cs typeface="Arial" panose="020B0604020202020204" pitchFamily="34" charset="0"/>
              </a:rPr>
              <a:t>The Dexcom G6 app on a compatible device* with internet connection</a:t>
            </a:r>
          </a:p>
          <a:p>
            <a:pPr lvl="1">
              <a:buFont typeface="Arial" panose="020B0604020202020204" pitchFamily="34" charset="0"/>
              <a:buChar char="•"/>
            </a:pPr>
            <a:r>
              <a:rPr lang="en-US" altLang="en-US" sz="2200" dirty="0">
                <a:solidFill>
                  <a:srgbClr val="595959"/>
                </a:solidFill>
                <a:latin typeface="Arial" panose="020B0604020202020204" pitchFamily="34" charset="0"/>
                <a:cs typeface="Arial" panose="020B0604020202020204" pitchFamily="34" charset="0"/>
              </a:rPr>
              <a:t>This is the same app the student uses to receive their glucose information</a:t>
            </a:r>
          </a:p>
          <a:p>
            <a:pPr>
              <a:buFont typeface="Arial" panose="020B0604020202020204" pitchFamily="34" charset="0"/>
              <a:buNone/>
            </a:pPr>
            <a:r>
              <a:rPr lang="en-US" altLang="en-US" dirty="0">
                <a:solidFill>
                  <a:srgbClr val="595959"/>
                </a:solidFill>
                <a:latin typeface="Arial" panose="020B0604020202020204" pitchFamily="34" charset="0"/>
                <a:cs typeface="Arial" panose="020B0604020202020204" pitchFamily="34" charset="0"/>
              </a:rPr>
              <a:t>A parent may ask for use of school Wi-Fi to use Share. </a:t>
            </a:r>
          </a:p>
          <a:p>
            <a:pPr>
              <a:buFont typeface="Arial" panose="020B0604020202020204" pitchFamily="34" charset="0"/>
              <a:buNone/>
            </a:pPr>
            <a:endParaRPr lang="en-US" altLang="en-US" dirty="0">
              <a:solidFill>
                <a:srgbClr val="595959"/>
              </a:solidFill>
              <a:latin typeface="Arial" panose="020B0604020202020204" pitchFamily="34" charset="0"/>
              <a:cs typeface="Arial" panose="020B0604020202020204" pitchFamily="34" charset="0"/>
            </a:endParaRPr>
          </a:p>
          <a:p>
            <a:pPr>
              <a:buFont typeface="Arial" panose="020B0604020202020204" pitchFamily="34" charset="0"/>
              <a:buNone/>
            </a:pPr>
            <a:endParaRPr lang="en-US" altLang="en-US" dirty="0">
              <a:solidFill>
                <a:srgbClr val="404040"/>
              </a:solidFill>
              <a:latin typeface="Arial" panose="020B0604020202020204" pitchFamily="34" charset="0"/>
              <a:cs typeface="Arial" panose="020B0604020202020204" pitchFamily="34" charset="0"/>
            </a:endParaRPr>
          </a:p>
        </p:txBody>
      </p:sp>
      <p:sp>
        <p:nvSpPr>
          <p:cNvPr id="12" name="TextBox 4">
            <a:extLst>
              <a:ext uri="{FF2B5EF4-FFF2-40B4-BE49-F238E27FC236}">
                <a16:creationId xmlns:a16="http://schemas.microsoft.com/office/drawing/2014/main" id="{FA1FB42B-69A5-402C-B8A8-F037515A1B6C}"/>
              </a:ext>
            </a:extLst>
          </p:cNvPr>
          <p:cNvSpPr txBox="1">
            <a:spLocks noChangeArrowheads="1"/>
          </p:cNvSpPr>
          <p:nvPr/>
        </p:nvSpPr>
        <p:spPr bwMode="auto">
          <a:xfrm>
            <a:off x="457200" y="6324600"/>
            <a:ext cx="5638800" cy="307975"/>
          </a:xfrm>
          <a:prstGeom prst="rect">
            <a:avLst/>
          </a:prstGeom>
          <a:noFill/>
          <a:ln>
            <a:noFill/>
          </a:ln>
        </p:spPr>
        <p:txBody>
          <a:bodyPr>
            <a:spAutoFit/>
          </a:bodyPr>
          <a:lstStyle>
            <a:lvl1pPr>
              <a:spcBef>
                <a:spcPct val="20000"/>
              </a:spcBef>
              <a:buFont typeface="Arial" charset="0"/>
              <a:buChar char="•"/>
              <a:defRPr>
                <a:solidFill>
                  <a:srgbClr val="404040"/>
                </a:solidFill>
                <a:latin typeface="Museo Sans 100" charset="0"/>
                <a:ea typeface="MS PGothic" charset="-128"/>
                <a:cs typeface="Museo Sans 100" charset="0"/>
              </a:defRPr>
            </a:lvl1pPr>
            <a:lvl2pPr marL="742950" indent="-285750">
              <a:spcBef>
                <a:spcPct val="20000"/>
              </a:spcBef>
              <a:buFont typeface="Arial" charset="0"/>
              <a:buChar char="–"/>
              <a:defRPr>
                <a:solidFill>
                  <a:srgbClr val="404040"/>
                </a:solidFill>
                <a:latin typeface="Museo Sans 100" charset="0"/>
                <a:ea typeface="MS PGothic" charset="-128"/>
                <a:cs typeface="Museo Sans 100" charset="0"/>
              </a:defRPr>
            </a:lvl2pPr>
            <a:lvl3pPr marL="1143000" indent="-228600">
              <a:spcBef>
                <a:spcPct val="20000"/>
              </a:spcBef>
              <a:buFont typeface="Arial" charset="0"/>
              <a:buChar char="•"/>
              <a:defRPr>
                <a:solidFill>
                  <a:srgbClr val="404040"/>
                </a:solidFill>
                <a:latin typeface="Museo Sans 100" charset="0"/>
                <a:ea typeface="MS PGothic" charset="-128"/>
                <a:cs typeface="Museo Sans 100" charset="0"/>
              </a:defRPr>
            </a:lvl3pPr>
            <a:lvl4pPr marL="1600200" indent="-228600">
              <a:spcBef>
                <a:spcPct val="20000"/>
              </a:spcBef>
              <a:buFont typeface="Arial" charset="0"/>
              <a:buChar char="–"/>
              <a:defRPr>
                <a:solidFill>
                  <a:srgbClr val="404040"/>
                </a:solidFill>
                <a:latin typeface="Museo Sans 100" charset="0"/>
                <a:ea typeface="MS PGothic" charset="-128"/>
                <a:cs typeface="Museo Sans 100" charset="0"/>
              </a:defRPr>
            </a:lvl4pPr>
            <a:lvl5pPr marL="2057400" indent="-228600">
              <a:spcBef>
                <a:spcPct val="20000"/>
              </a:spcBef>
              <a:buFont typeface="Arial" charset="0"/>
              <a:buChar char="»"/>
              <a:defRPr>
                <a:solidFill>
                  <a:srgbClr val="404040"/>
                </a:solidFill>
                <a:latin typeface="Museo Sans 100" charset="0"/>
                <a:ea typeface="MS PGothic" charset="-128"/>
                <a:cs typeface="Museo Sans 100" charset="0"/>
              </a:defRPr>
            </a:lvl5pPr>
            <a:lvl6pPr marL="25146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6pPr>
            <a:lvl7pPr marL="29718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7pPr>
            <a:lvl8pPr marL="34290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8pPr>
            <a:lvl9pPr marL="38862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9pPr>
          </a:lstStyle>
          <a:p>
            <a:pPr>
              <a:buFont typeface="Arial" charset="0"/>
              <a:buNone/>
              <a:defRPr/>
            </a:pPr>
            <a:r>
              <a:rPr lang="en-US" altLang="en-US" sz="1400" dirty="0">
                <a:solidFill>
                  <a:srgbClr val="595959"/>
                </a:solidFill>
                <a:latin typeface="Arial" charset="0"/>
              </a:rPr>
              <a:t>* For a list of compatible devices see: dexcom.com/compatibility</a:t>
            </a:r>
            <a:endParaRPr lang="en-US" altLang="en-US" sz="1400" dirty="0">
              <a:solidFill>
                <a:schemeClr val="tx1">
                  <a:lumMod val="65000"/>
                  <a:lumOff val="35000"/>
                </a:schemeClr>
              </a:solidFill>
              <a:latin typeface="Arial" charset="0"/>
            </a:endParaRPr>
          </a:p>
        </p:txBody>
      </p:sp>
      <p:sp>
        <p:nvSpPr>
          <p:cNvPr id="2" name="Oval 1">
            <a:extLst>
              <a:ext uri="{FF2B5EF4-FFF2-40B4-BE49-F238E27FC236}">
                <a16:creationId xmlns:a16="http://schemas.microsoft.com/office/drawing/2014/main" id="{E2914DD3-3CA5-4878-B854-40B788CC85B5}"/>
              </a:ext>
            </a:extLst>
          </p:cNvPr>
          <p:cNvSpPr/>
          <p:nvPr/>
        </p:nvSpPr>
        <p:spPr>
          <a:xfrm>
            <a:off x="7464425" y="2743200"/>
            <a:ext cx="688975" cy="688975"/>
          </a:xfrm>
          <a:prstGeom prst="ellipse">
            <a:avLst/>
          </a:prstGeom>
          <a:noFill/>
          <a:ln w="50800">
            <a:solidFill>
              <a:srgbClr val="58A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3">
            <a:extLst>
              <a:ext uri="{FF2B5EF4-FFF2-40B4-BE49-F238E27FC236}">
                <a16:creationId xmlns:a16="http://schemas.microsoft.com/office/drawing/2014/main" id="{5627C88C-2D9E-4D33-8493-FAB1DA027A14}"/>
              </a:ext>
            </a:extLst>
          </p:cNvPr>
          <p:cNvSpPr txBox="1">
            <a:spLocks noChangeArrowheads="1"/>
          </p:cNvSpPr>
          <p:nvPr/>
        </p:nvSpPr>
        <p:spPr bwMode="auto">
          <a:xfrm>
            <a:off x="1600200" y="685800"/>
            <a:ext cx="899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800">
                <a:solidFill>
                  <a:srgbClr val="FFFFFF"/>
                </a:solidFill>
                <a:latin typeface="Arial" panose="020B0604020202020204" pitchFamily="34" charset="0"/>
              </a:rPr>
              <a:t>What the Follower Needs</a:t>
            </a:r>
          </a:p>
        </p:txBody>
      </p:sp>
      <p:sp>
        <p:nvSpPr>
          <p:cNvPr id="22531" name="Title 1">
            <a:extLst>
              <a:ext uri="{FF2B5EF4-FFF2-40B4-BE49-F238E27FC236}">
                <a16:creationId xmlns:a16="http://schemas.microsoft.com/office/drawing/2014/main" id="{57B9F762-8F23-4282-B8F6-51339B52A977}"/>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ea typeface="MS PGothic" panose="020B0600070205080204" pitchFamily="34" charset="-128"/>
              </a:rPr>
              <a:t>Dexcom Follow</a:t>
            </a:r>
            <a:endParaRPr lang="en-US" altLang="en-US" baseline="30000">
              <a:ea typeface="MS PGothic" panose="020B0600070205080204" pitchFamily="34" charset="-128"/>
            </a:endParaRPr>
          </a:p>
        </p:txBody>
      </p:sp>
      <p:sp>
        <p:nvSpPr>
          <p:cNvPr id="18441" name="Text Placeholder 2">
            <a:extLst>
              <a:ext uri="{FF2B5EF4-FFF2-40B4-BE49-F238E27FC236}">
                <a16:creationId xmlns:a16="http://schemas.microsoft.com/office/drawing/2014/main" id="{56E7FECA-DF60-4997-8B77-0B0932FB013C}"/>
              </a:ext>
            </a:extLst>
          </p:cNvPr>
          <p:cNvSpPr>
            <a:spLocks noGrp="1" noChangeArrowheads="1"/>
          </p:cNvSpPr>
          <p:nvPr>
            <p:ph type="body" sz="quarter" idx="10"/>
          </p:nvPr>
        </p:nvSpPr>
        <p:spPr bwMode="auto"/>
        <p:txBody>
          <a:bodyPr wrap="square" lIns="91440" tIns="45720" rIns="91440" bIns="45720" numCol="1" anchor="t" anchorCtr="0" compatLnSpc="1">
            <a:prstTxWarp prst="textNoShape">
              <a:avLst/>
            </a:prstTxWarp>
          </a:bodyPr>
          <a:lstStyle/>
          <a:p>
            <a:pPr>
              <a:buFont typeface="Arial" panose="020B0604020202020204" pitchFamily="34" charset="0"/>
              <a:buNone/>
              <a:defRPr/>
            </a:pPr>
            <a:r>
              <a:rPr lang="en-US" altLang="en-US" dirty="0">
                <a:solidFill>
                  <a:srgbClr val="595959"/>
                </a:solidFill>
                <a:latin typeface="Arial" panose="020B0604020202020204" pitchFamily="34" charset="0"/>
                <a:cs typeface="Arial" panose="020B0604020202020204" pitchFamily="34" charset="0"/>
              </a:rPr>
              <a:t>To receive the student's glucose information, Followers will need to install the Dexcom Follow app on a compatible smart device* and have internet connectivity. When someone is added as a Follower they will be sent an email with instructions. </a:t>
            </a:r>
          </a:p>
          <a:p>
            <a:pPr>
              <a:buFont typeface="Arial" panose="020B0604020202020204" pitchFamily="34" charset="0"/>
              <a:buNone/>
              <a:defRPr/>
            </a:pPr>
            <a:endParaRPr lang="en-US" altLang="en-US" dirty="0">
              <a:solidFill>
                <a:srgbClr val="595959"/>
              </a:solidFill>
              <a:latin typeface="Arial" panose="020B0604020202020204" pitchFamily="34" charset="0"/>
              <a:cs typeface="Arial" panose="020B0604020202020204" pitchFamily="34" charset="0"/>
            </a:endParaRPr>
          </a:p>
          <a:p>
            <a:pPr>
              <a:defRPr/>
            </a:pPr>
            <a:r>
              <a:rPr lang="en-US" altLang="en-US" dirty="0">
                <a:solidFill>
                  <a:schemeClr val="tx1">
                    <a:lumMod val="65000"/>
                    <a:lumOff val="35000"/>
                  </a:schemeClr>
                </a:solidFill>
                <a:latin typeface="Arial" charset="0"/>
                <a:ea typeface="Arial" charset="0"/>
                <a:cs typeface="Arial" charset="0"/>
              </a:rPr>
              <a:t>Any diabetes treatment decision should be based on the student’s G6, not information from the Dexcom Follow app.</a:t>
            </a:r>
          </a:p>
        </p:txBody>
      </p:sp>
      <p:pic>
        <p:nvPicPr>
          <p:cNvPr id="22533" name="Picture 2">
            <a:extLst>
              <a:ext uri="{FF2B5EF4-FFF2-40B4-BE49-F238E27FC236}">
                <a16:creationId xmlns:a16="http://schemas.microsoft.com/office/drawing/2014/main" id="{787AB738-25D2-4642-AE2A-8FB2824F4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20574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16:creationId xmlns:a16="http://schemas.microsoft.com/office/drawing/2014/main" id="{17E1293A-1118-484A-BF96-9AFBB5BA734E}"/>
              </a:ext>
            </a:extLst>
          </p:cNvPr>
          <p:cNvSpPr txBox="1">
            <a:spLocks noChangeArrowheads="1"/>
          </p:cNvSpPr>
          <p:nvPr/>
        </p:nvSpPr>
        <p:spPr bwMode="auto">
          <a:xfrm>
            <a:off x="7848600" y="4800600"/>
            <a:ext cx="3352800" cy="904875"/>
          </a:xfrm>
          <a:prstGeom prst="rect">
            <a:avLst/>
          </a:prstGeom>
          <a:noFill/>
          <a:ln>
            <a:noFill/>
          </a:ln>
        </p:spPr>
        <p:txBody>
          <a:bodyPr>
            <a:spAutoFit/>
          </a:bodyPr>
          <a:lstStyle>
            <a:lvl1pPr>
              <a:spcBef>
                <a:spcPct val="20000"/>
              </a:spcBef>
              <a:buFont typeface="Arial" charset="0"/>
              <a:buChar char="•"/>
              <a:defRPr>
                <a:solidFill>
                  <a:srgbClr val="404040"/>
                </a:solidFill>
                <a:latin typeface="Museo Sans 100" charset="0"/>
                <a:ea typeface="MS PGothic" charset="-128"/>
                <a:cs typeface="Museo Sans 100" charset="0"/>
              </a:defRPr>
            </a:lvl1pPr>
            <a:lvl2pPr marL="742950" indent="-285750">
              <a:spcBef>
                <a:spcPct val="20000"/>
              </a:spcBef>
              <a:buFont typeface="Arial" charset="0"/>
              <a:buChar char="–"/>
              <a:defRPr>
                <a:solidFill>
                  <a:srgbClr val="404040"/>
                </a:solidFill>
                <a:latin typeface="Museo Sans 100" charset="0"/>
                <a:ea typeface="MS PGothic" charset="-128"/>
                <a:cs typeface="Museo Sans 100" charset="0"/>
              </a:defRPr>
            </a:lvl2pPr>
            <a:lvl3pPr marL="1143000" indent="-228600">
              <a:spcBef>
                <a:spcPct val="20000"/>
              </a:spcBef>
              <a:buFont typeface="Arial" charset="0"/>
              <a:buChar char="•"/>
              <a:defRPr>
                <a:solidFill>
                  <a:srgbClr val="404040"/>
                </a:solidFill>
                <a:latin typeface="Museo Sans 100" charset="0"/>
                <a:ea typeface="MS PGothic" charset="-128"/>
                <a:cs typeface="Museo Sans 100" charset="0"/>
              </a:defRPr>
            </a:lvl3pPr>
            <a:lvl4pPr marL="1600200" indent="-228600">
              <a:spcBef>
                <a:spcPct val="20000"/>
              </a:spcBef>
              <a:buFont typeface="Arial" charset="0"/>
              <a:buChar char="–"/>
              <a:defRPr>
                <a:solidFill>
                  <a:srgbClr val="404040"/>
                </a:solidFill>
                <a:latin typeface="Museo Sans 100" charset="0"/>
                <a:ea typeface="MS PGothic" charset="-128"/>
                <a:cs typeface="Museo Sans 100" charset="0"/>
              </a:defRPr>
            </a:lvl4pPr>
            <a:lvl5pPr marL="2057400" indent="-228600">
              <a:spcBef>
                <a:spcPct val="20000"/>
              </a:spcBef>
              <a:buFont typeface="Arial" charset="0"/>
              <a:buChar char="»"/>
              <a:defRPr>
                <a:solidFill>
                  <a:srgbClr val="404040"/>
                </a:solidFill>
                <a:latin typeface="Museo Sans 100" charset="0"/>
                <a:ea typeface="MS PGothic" charset="-128"/>
                <a:cs typeface="Museo Sans 100" charset="0"/>
              </a:defRPr>
            </a:lvl5pPr>
            <a:lvl6pPr marL="25146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6pPr>
            <a:lvl7pPr marL="29718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7pPr>
            <a:lvl8pPr marL="34290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8pPr>
            <a:lvl9pPr marL="38862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9pPr>
          </a:lstStyle>
          <a:p>
            <a:pPr algn="ctr">
              <a:buFont typeface="Arial" charset="0"/>
              <a:buNone/>
              <a:defRPr/>
            </a:pPr>
            <a:r>
              <a:rPr lang="en-US" altLang="en-US" sz="2400" b="1" dirty="0">
                <a:solidFill>
                  <a:schemeClr val="tx1">
                    <a:lumMod val="65000"/>
                    <a:lumOff val="35000"/>
                  </a:schemeClr>
                </a:solidFill>
                <a:latin typeface="Arial" charset="0"/>
                <a:ea typeface="Arial" charset="0"/>
                <a:cs typeface="Arial" charset="0"/>
              </a:rPr>
              <a:t>Dexcom Follow App</a:t>
            </a:r>
            <a:endParaRPr lang="en-US" altLang="en-US" sz="2400" b="1" dirty="0">
              <a:solidFill>
                <a:srgbClr val="595959"/>
              </a:solidFill>
              <a:latin typeface="Arial" panose="020B0604020202020204" pitchFamily="34" charset="0"/>
            </a:endParaRPr>
          </a:p>
          <a:p>
            <a:pPr algn="ctr">
              <a:buFont typeface="Arial" charset="0"/>
              <a:buNone/>
              <a:defRPr/>
            </a:pPr>
            <a:endParaRPr lang="en-US" altLang="en-US" sz="2400" b="1" dirty="0">
              <a:solidFill>
                <a:schemeClr val="tx1">
                  <a:lumMod val="65000"/>
                  <a:lumOff val="35000"/>
                </a:schemeClr>
              </a:solidFill>
              <a:latin typeface="Arial" charset="0"/>
              <a:ea typeface="Arial" charset="0"/>
              <a:cs typeface="Arial" charset="0"/>
            </a:endParaRPr>
          </a:p>
        </p:txBody>
      </p:sp>
      <p:sp>
        <p:nvSpPr>
          <p:cNvPr id="7" name="TextBox 4">
            <a:extLst>
              <a:ext uri="{FF2B5EF4-FFF2-40B4-BE49-F238E27FC236}">
                <a16:creationId xmlns:a16="http://schemas.microsoft.com/office/drawing/2014/main" id="{6FD74959-5BEB-4ABB-8793-2AA286B37921}"/>
              </a:ext>
            </a:extLst>
          </p:cNvPr>
          <p:cNvSpPr txBox="1">
            <a:spLocks noChangeArrowheads="1"/>
          </p:cNvSpPr>
          <p:nvPr/>
        </p:nvSpPr>
        <p:spPr bwMode="auto">
          <a:xfrm>
            <a:off x="457200" y="6324600"/>
            <a:ext cx="5638800" cy="307975"/>
          </a:xfrm>
          <a:prstGeom prst="rect">
            <a:avLst/>
          </a:prstGeom>
          <a:noFill/>
          <a:ln>
            <a:noFill/>
          </a:ln>
        </p:spPr>
        <p:txBody>
          <a:bodyPr>
            <a:spAutoFit/>
          </a:bodyPr>
          <a:lstStyle>
            <a:lvl1pPr>
              <a:spcBef>
                <a:spcPct val="20000"/>
              </a:spcBef>
              <a:buFont typeface="Arial" charset="0"/>
              <a:buChar char="•"/>
              <a:defRPr>
                <a:solidFill>
                  <a:srgbClr val="404040"/>
                </a:solidFill>
                <a:latin typeface="Museo Sans 100" charset="0"/>
                <a:ea typeface="MS PGothic" charset="-128"/>
                <a:cs typeface="Museo Sans 100" charset="0"/>
              </a:defRPr>
            </a:lvl1pPr>
            <a:lvl2pPr marL="742950" indent="-285750">
              <a:spcBef>
                <a:spcPct val="20000"/>
              </a:spcBef>
              <a:buFont typeface="Arial" charset="0"/>
              <a:buChar char="–"/>
              <a:defRPr>
                <a:solidFill>
                  <a:srgbClr val="404040"/>
                </a:solidFill>
                <a:latin typeface="Museo Sans 100" charset="0"/>
                <a:ea typeface="MS PGothic" charset="-128"/>
                <a:cs typeface="Museo Sans 100" charset="0"/>
              </a:defRPr>
            </a:lvl2pPr>
            <a:lvl3pPr marL="1143000" indent="-228600">
              <a:spcBef>
                <a:spcPct val="20000"/>
              </a:spcBef>
              <a:buFont typeface="Arial" charset="0"/>
              <a:buChar char="•"/>
              <a:defRPr>
                <a:solidFill>
                  <a:srgbClr val="404040"/>
                </a:solidFill>
                <a:latin typeface="Museo Sans 100" charset="0"/>
                <a:ea typeface="MS PGothic" charset="-128"/>
                <a:cs typeface="Museo Sans 100" charset="0"/>
              </a:defRPr>
            </a:lvl3pPr>
            <a:lvl4pPr marL="1600200" indent="-228600">
              <a:spcBef>
                <a:spcPct val="20000"/>
              </a:spcBef>
              <a:buFont typeface="Arial" charset="0"/>
              <a:buChar char="–"/>
              <a:defRPr>
                <a:solidFill>
                  <a:srgbClr val="404040"/>
                </a:solidFill>
                <a:latin typeface="Museo Sans 100" charset="0"/>
                <a:ea typeface="MS PGothic" charset="-128"/>
                <a:cs typeface="Museo Sans 100" charset="0"/>
              </a:defRPr>
            </a:lvl4pPr>
            <a:lvl5pPr marL="2057400" indent="-228600">
              <a:spcBef>
                <a:spcPct val="20000"/>
              </a:spcBef>
              <a:buFont typeface="Arial" charset="0"/>
              <a:buChar char="»"/>
              <a:defRPr>
                <a:solidFill>
                  <a:srgbClr val="404040"/>
                </a:solidFill>
                <a:latin typeface="Museo Sans 100" charset="0"/>
                <a:ea typeface="MS PGothic" charset="-128"/>
                <a:cs typeface="Museo Sans 100" charset="0"/>
              </a:defRPr>
            </a:lvl5pPr>
            <a:lvl6pPr marL="25146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6pPr>
            <a:lvl7pPr marL="29718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7pPr>
            <a:lvl8pPr marL="34290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8pPr>
            <a:lvl9pPr marL="38862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9pPr>
          </a:lstStyle>
          <a:p>
            <a:pPr>
              <a:buFont typeface="Arial" charset="0"/>
              <a:buNone/>
              <a:defRPr/>
            </a:pPr>
            <a:r>
              <a:rPr lang="en-US" altLang="en-US" sz="1400" dirty="0">
                <a:solidFill>
                  <a:srgbClr val="595959"/>
                </a:solidFill>
                <a:latin typeface="Arial" charset="0"/>
              </a:rPr>
              <a:t>* For a list of compatible devices see: dexcom.com/compatibility</a:t>
            </a:r>
            <a:endParaRPr lang="en-US" altLang="en-US" sz="1400" dirty="0">
              <a:solidFill>
                <a:schemeClr val="tx1">
                  <a:lumMod val="65000"/>
                  <a:lumOff val="35000"/>
                </a:schemeClr>
              </a:solidFill>
              <a:latin typeface="Arial"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C7F21BB8-3D38-43BB-9F08-4F0CFCBC9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4775" y="1703388"/>
            <a:ext cx="31877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le 2">
            <a:extLst>
              <a:ext uri="{FF2B5EF4-FFF2-40B4-BE49-F238E27FC236}">
                <a16:creationId xmlns:a16="http://schemas.microsoft.com/office/drawing/2014/main" id="{B6B72779-4937-40CC-899B-47B18277F8C2}"/>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ea typeface="MS PGothic" panose="020B0600070205080204" pitchFamily="34" charset="-128"/>
              </a:rPr>
              <a:t>Accuracy</a:t>
            </a:r>
          </a:p>
        </p:txBody>
      </p:sp>
      <p:sp>
        <p:nvSpPr>
          <p:cNvPr id="24580" name="Text Placeholder 1">
            <a:extLst>
              <a:ext uri="{FF2B5EF4-FFF2-40B4-BE49-F238E27FC236}">
                <a16:creationId xmlns:a16="http://schemas.microsoft.com/office/drawing/2014/main" id="{78625B75-27C3-4F0C-8E31-10406DA224BD}"/>
              </a:ext>
            </a:extLst>
          </p:cNvPr>
          <p:cNvSpPr>
            <a:spLocks noGrp="1" noChangeArrowheads="1"/>
          </p:cNvSpPr>
          <p:nvPr>
            <p:ph type="body" sz="quarter" idx="10"/>
          </p:nvPr>
        </p:nvSpPr>
        <p:spPr bwMode="auto">
          <a:xfrm>
            <a:off x="609600" y="1524000"/>
            <a:ext cx="533400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lnSpc>
                <a:spcPct val="110000"/>
              </a:lnSpc>
              <a:buFont typeface="Arial" panose="020B0604020202020204" pitchFamily="34" charset="0"/>
              <a:buNone/>
            </a:pPr>
            <a:r>
              <a:rPr lang="en-US" altLang="en-US" dirty="0">
                <a:solidFill>
                  <a:srgbClr val="595959"/>
                </a:solidFill>
                <a:latin typeface="Arial" panose="020B0604020202020204" pitchFamily="34" charset="0"/>
                <a:cs typeface="Arial" panose="020B0604020202020204" pitchFamily="34" charset="0"/>
              </a:rPr>
              <a:t>G6 readings and meter values may not be the same and it is not always a concern.</a:t>
            </a:r>
          </a:p>
          <a:p>
            <a:pPr eaLnBrk="1" hangingPunct="1">
              <a:lnSpc>
                <a:spcPct val="110000"/>
              </a:lnSpc>
              <a:buFont typeface="Arial" panose="020B0604020202020204" pitchFamily="34" charset="0"/>
              <a:buNone/>
            </a:pPr>
            <a:r>
              <a:rPr lang="en-US" altLang="en-US" dirty="0">
                <a:solidFill>
                  <a:srgbClr val="595959"/>
                </a:solidFill>
                <a:latin typeface="Arial" panose="020B0604020202020204" pitchFamily="34" charset="0"/>
                <a:cs typeface="Arial" panose="020B0604020202020204" pitchFamily="34" charset="0"/>
              </a:rPr>
              <a:t>The G6 and a meter measure glucose from two different types of body fluids: interstitial fluid and blood.</a:t>
            </a:r>
          </a:p>
          <a:p>
            <a:pPr eaLnBrk="1" hangingPunct="1">
              <a:lnSpc>
                <a:spcPct val="110000"/>
              </a:lnSpc>
              <a:buFont typeface="Arial" panose="020B0604020202020204" pitchFamily="34" charset="0"/>
              <a:buNone/>
            </a:pPr>
            <a:endParaRPr lang="en-US" altLang="en-US" dirty="0">
              <a:solidFill>
                <a:srgbClr val="595959"/>
              </a:solidFill>
              <a:latin typeface="Arial" panose="020B0604020202020204" pitchFamily="34" charset="0"/>
              <a:cs typeface="Arial" panose="020B0604020202020204" pitchFamily="34" charset="0"/>
            </a:endParaRPr>
          </a:p>
          <a:p>
            <a:pPr eaLnBrk="1" hangingPunct="1">
              <a:lnSpc>
                <a:spcPct val="110000"/>
              </a:lnSpc>
              <a:buFont typeface="Arial" panose="020B0604020202020204" pitchFamily="34" charset="0"/>
              <a:buNone/>
            </a:pPr>
            <a:r>
              <a:rPr lang="en-US" altLang="en-US" dirty="0">
                <a:solidFill>
                  <a:srgbClr val="595959"/>
                </a:solidFill>
                <a:latin typeface="Arial" panose="020B0604020202020204" pitchFamily="34" charset="0"/>
                <a:cs typeface="Arial" panose="020B0604020202020204" pitchFamily="34" charset="0"/>
              </a:rPr>
              <a:t>CGM are considered accurate if the sensor is within 20% of the meter result. Readings can be different and still fall into their accurate range.</a:t>
            </a:r>
            <a:endParaRPr lang="en-US" altLang="en-US" baseline="30000" dirty="0">
              <a:solidFill>
                <a:srgbClr val="595959"/>
              </a:solidFill>
              <a:latin typeface="Arial" panose="020B0604020202020204" pitchFamily="34" charset="0"/>
              <a:cs typeface="Arial" panose="020B0604020202020204" pitchFamily="34" charset="0"/>
            </a:endParaRPr>
          </a:p>
        </p:txBody>
      </p:sp>
      <p:pic>
        <p:nvPicPr>
          <p:cNvPr id="24581" name="Picture 10">
            <a:extLst>
              <a:ext uri="{FF2B5EF4-FFF2-40B4-BE49-F238E27FC236}">
                <a16:creationId xmlns:a16="http://schemas.microsoft.com/office/drawing/2014/main" id="{9542E883-271A-4C82-92FD-F55414E88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851025"/>
            <a:ext cx="2593975"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3">
            <a:extLst>
              <a:ext uri="{FF2B5EF4-FFF2-40B4-BE49-F238E27FC236}">
                <a16:creationId xmlns:a16="http://schemas.microsoft.com/office/drawing/2014/main" id="{1DB485D2-011E-4520-854F-B9736EFE23C9}"/>
              </a:ext>
            </a:extLst>
          </p:cNvPr>
          <p:cNvSpPr txBox="1">
            <a:spLocks noChangeArrowheads="1"/>
          </p:cNvSpPr>
          <p:nvPr/>
        </p:nvSpPr>
        <p:spPr bwMode="auto">
          <a:xfrm>
            <a:off x="1600200" y="685800"/>
            <a:ext cx="899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800">
                <a:solidFill>
                  <a:srgbClr val="FFFFFF"/>
                </a:solidFill>
                <a:latin typeface="Arial" panose="020B0604020202020204" pitchFamily="34" charset="0"/>
              </a:rPr>
              <a:t>How will you use CGM?</a:t>
            </a:r>
            <a:endParaRPr lang="en-US" altLang="en-US" sz="2800">
              <a:solidFill>
                <a:srgbClr val="000000"/>
              </a:solidFill>
              <a:latin typeface="Arial" panose="020B0604020202020204" pitchFamily="34" charset="0"/>
            </a:endParaRPr>
          </a:p>
        </p:txBody>
      </p:sp>
      <p:sp>
        <p:nvSpPr>
          <p:cNvPr id="26627" name="Title 1">
            <a:extLst>
              <a:ext uri="{FF2B5EF4-FFF2-40B4-BE49-F238E27FC236}">
                <a16:creationId xmlns:a16="http://schemas.microsoft.com/office/drawing/2014/main" id="{1C7BE37A-781C-421E-99A2-7EE4DFB0F30C}"/>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ea typeface="MS PGothic" panose="020B0600070205080204" pitchFamily="34" charset="-128"/>
              </a:rPr>
              <a:t>CGM in School</a:t>
            </a:r>
          </a:p>
        </p:txBody>
      </p:sp>
      <p:sp>
        <p:nvSpPr>
          <p:cNvPr id="3" name="Text Placeholder 2">
            <a:extLst>
              <a:ext uri="{FF2B5EF4-FFF2-40B4-BE49-F238E27FC236}">
                <a16:creationId xmlns:a16="http://schemas.microsoft.com/office/drawing/2014/main" id="{C75AC7F1-08B9-4CC4-BF01-5E8D5244D2BB}"/>
              </a:ext>
            </a:extLst>
          </p:cNvPr>
          <p:cNvSpPr>
            <a:spLocks noGrp="1"/>
          </p:cNvSpPr>
          <p:nvPr>
            <p:ph type="body" sz="quarter" idx="10"/>
          </p:nvPr>
        </p:nvSpPr>
        <p:spPr>
          <a:xfrm>
            <a:off x="609600" y="1524000"/>
            <a:ext cx="3657600" cy="4800600"/>
          </a:xfrm>
        </p:spPr>
        <p:txBody>
          <a:bodyPr/>
          <a:lstStyle/>
          <a:p>
            <a:pPr>
              <a:defRPr/>
            </a:pPr>
            <a:r>
              <a:rPr lang="en-US" altLang="en-US" dirty="0">
                <a:solidFill>
                  <a:srgbClr val="595959"/>
                </a:solidFill>
                <a:latin typeface="Arial" panose="020B0604020202020204" pitchFamily="34" charset="0"/>
              </a:rPr>
              <a:t>Students may come to see you for a variety of reasons regarding their CGM.</a:t>
            </a:r>
          </a:p>
          <a:p>
            <a:pPr>
              <a:defRPr/>
            </a:pPr>
            <a:endParaRPr lang="en-US" altLang="en-US" dirty="0">
              <a:solidFill>
                <a:srgbClr val="595959"/>
              </a:solidFill>
              <a:latin typeface="Arial" panose="020B0604020202020204" pitchFamily="34" charset="0"/>
            </a:endParaRPr>
          </a:p>
          <a:p>
            <a:pPr>
              <a:defRPr/>
            </a:pPr>
            <a:r>
              <a:rPr lang="en-US" altLang="en-US" dirty="0">
                <a:solidFill>
                  <a:srgbClr val="595959"/>
                </a:solidFill>
                <a:latin typeface="Arial" panose="020B0604020202020204" pitchFamily="34" charset="0"/>
              </a:rPr>
              <a:t>The next few screens explore how you may use CGM in a school setting. </a:t>
            </a:r>
          </a:p>
          <a:p>
            <a:pPr>
              <a:defRPr/>
            </a:pPr>
            <a:endParaRPr lang="en-US" dirty="0"/>
          </a:p>
        </p:txBody>
      </p:sp>
      <p:pic>
        <p:nvPicPr>
          <p:cNvPr id="26629" name="Picture 9">
            <a:extLst>
              <a:ext uri="{FF2B5EF4-FFF2-40B4-BE49-F238E27FC236}">
                <a16:creationId xmlns:a16="http://schemas.microsoft.com/office/drawing/2014/main" id="{D0326FDF-E94B-4BF1-98A7-421561875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5700" y="228600"/>
            <a:ext cx="89535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0">
            <a:extLst>
              <a:ext uri="{FF2B5EF4-FFF2-40B4-BE49-F238E27FC236}">
                <a16:creationId xmlns:a16="http://schemas.microsoft.com/office/drawing/2014/main" id="{3141F4CF-C77F-48AC-AE49-C70CCA964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1113" y="1465263"/>
            <a:ext cx="2605087"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3">
            <a:extLst>
              <a:ext uri="{FF2B5EF4-FFF2-40B4-BE49-F238E27FC236}">
                <a16:creationId xmlns:a16="http://schemas.microsoft.com/office/drawing/2014/main" id="{27C5E993-6FE8-44EA-B8A0-2C0987232B06}"/>
              </a:ext>
            </a:extLst>
          </p:cNvPr>
          <p:cNvSpPr txBox="1">
            <a:spLocks noChangeArrowheads="1"/>
          </p:cNvSpPr>
          <p:nvPr/>
        </p:nvSpPr>
        <p:spPr bwMode="auto">
          <a:xfrm>
            <a:off x="1790700" y="685800"/>
            <a:ext cx="861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800">
                <a:solidFill>
                  <a:srgbClr val="FFFFFF"/>
                </a:solidFill>
                <a:latin typeface="Arial" panose="020B0604020202020204" pitchFamily="34" charset="0"/>
              </a:rPr>
              <a:t>Treatment Decisions</a:t>
            </a:r>
          </a:p>
        </p:txBody>
      </p:sp>
      <p:sp>
        <p:nvSpPr>
          <p:cNvPr id="28676" name="Title 2">
            <a:extLst>
              <a:ext uri="{FF2B5EF4-FFF2-40B4-BE49-F238E27FC236}">
                <a16:creationId xmlns:a16="http://schemas.microsoft.com/office/drawing/2014/main" id="{B89AE370-9AB9-46FB-99D9-237F5644648A}"/>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ea typeface="MS PGothic" panose="020B0600070205080204" pitchFamily="34" charset="-128"/>
              </a:rPr>
              <a:t>Treatment Decisions</a:t>
            </a:r>
          </a:p>
        </p:txBody>
      </p:sp>
      <p:sp>
        <p:nvSpPr>
          <p:cNvPr id="2" name="Text Placeholder 1">
            <a:extLst>
              <a:ext uri="{FF2B5EF4-FFF2-40B4-BE49-F238E27FC236}">
                <a16:creationId xmlns:a16="http://schemas.microsoft.com/office/drawing/2014/main" id="{060FF7CD-BDAC-462D-B1A1-AD147BD38D12}"/>
              </a:ext>
            </a:extLst>
          </p:cNvPr>
          <p:cNvSpPr>
            <a:spLocks noGrp="1"/>
          </p:cNvSpPr>
          <p:nvPr>
            <p:ph type="body" sz="quarter" idx="10"/>
          </p:nvPr>
        </p:nvSpPr>
        <p:spPr>
          <a:xfrm>
            <a:off x="609600" y="1524000"/>
            <a:ext cx="8156575" cy="4800600"/>
          </a:xfrm>
        </p:spPr>
        <p:txBody>
          <a:bodyPr/>
          <a:lstStyle/>
          <a:p>
            <a:pPr eaLnBrk="1" hangingPunct="1">
              <a:lnSpc>
                <a:spcPct val="110000"/>
              </a:lnSpc>
              <a:defRPr/>
            </a:pPr>
            <a:r>
              <a:rPr lang="en-US" altLang="en-US" dirty="0">
                <a:solidFill>
                  <a:schemeClr val="tx1">
                    <a:lumMod val="65000"/>
                    <a:lumOff val="35000"/>
                  </a:schemeClr>
                </a:solidFill>
                <a:latin typeface="Arial" panose="020B0604020202020204" pitchFamily="34" charset="0"/>
              </a:rPr>
              <a:t>A student may come to you to treat a low or high glucose level. The G6 can be used to make treatment decisions such as eating for a low glucose level or dosing insulin for a high glucose level. Base treatment decisions on the student’s diabetes management plan.</a:t>
            </a:r>
          </a:p>
          <a:p>
            <a:pPr eaLnBrk="1" hangingPunct="1">
              <a:lnSpc>
                <a:spcPct val="110000"/>
              </a:lnSpc>
              <a:defRPr/>
            </a:pPr>
            <a:endParaRPr lang="en-US" altLang="en-US" dirty="0">
              <a:solidFill>
                <a:schemeClr val="tx1">
                  <a:lumMod val="65000"/>
                  <a:lumOff val="35000"/>
                </a:schemeClr>
              </a:solidFill>
              <a:latin typeface="Arial" panose="020B0604020202020204" pitchFamily="34" charset="0"/>
            </a:endParaRPr>
          </a:p>
          <a:p>
            <a:pPr eaLnBrk="1" hangingPunct="1">
              <a:lnSpc>
                <a:spcPct val="110000"/>
              </a:lnSpc>
              <a:defRPr/>
            </a:pPr>
            <a:r>
              <a:rPr lang="en-US" altLang="en-US" dirty="0">
                <a:solidFill>
                  <a:schemeClr val="tx1">
                    <a:lumMod val="65000"/>
                    <a:lumOff val="35000"/>
                  </a:schemeClr>
                </a:solidFill>
                <a:latin typeface="Arial" panose="020B0604020202020204" pitchFamily="34" charset="0"/>
              </a:rPr>
              <a:t>Use a meter: </a:t>
            </a:r>
          </a:p>
          <a:p>
            <a:pPr marL="342900" indent="-342900" eaLnBrk="1" hangingPunct="1">
              <a:lnSpc>
                <a:spcPct val="110000"/>
              </a:lnSpc>
              <a:buFont typeface="Arial" panose="020B0604020202020204" pitchFamily="34" charset="0"/>
              <a:buChar char="•"/>
              <a:defRPr/>
            </a:pPr>
            <a:r>
              <a:rPr lang="en-US" altLang="en-US" dirty="0">
                <a:solidFill>
                  <a:schemeClr val="tx1">
                    <a:lumMod val="65000"/>
                    <a:lumOff val="35000"/>
                  </a:schemeClr>
                </a:solidFill>
                <a:latin typeface="Arial" panose="020B0604020202020204" pitchFamily="34" charset="0"/>
              </a:rPr>
              <a:t>If a number and an arrow are not shown on the G6 app</a:t>
            </a:r>
          </a:p>
          <a:p>
            <a:pPr marL="342900" indent="-342900" eaLnBrk="1" hangingPunct="1">
              <a:lnSpc>
                <a:spcPct val="110000"/>
              </a:lnSpc>
              <a:buFont typeface="Arial" panose="020B0604020202020204" pitchFamily="34" charset="0"/>
              <a:buChar char="•"/>
              <a:defRPr/>
            </a:pPr>
            <a:r>
              <a:rPr lang="en-US" altLang="en-US" dirty="0">
                <a:solidFill>
                  <a:schemeClr val="tx1">
                    <a:lumMod val="65000"/>
                    <a:lumOff val="35000"/>
                  </a:schemeClr>
                </a:solidFill>
                <a:latin typeface="Arial" panose="020B0604020202020204" pitchFamily="34" charset="0"/>
              </a:rPr>
              <a:t>Any time the student’s symptoms don’t match readings. For example, if a student says they feel low but the G6 shows them in a normal range. </a:t>
            </a:r>
          </a:p>
          <a:p>
            <a:pPr marL="342900" indent="-342900" eaLnBrk="1" hangingPunct="1">
              <a:lnSpc>
                <a:spcPct val="110000"/>
              </a:lnSpc>
              <a:buFont typeface="Arial" panose="020B0604020202020204" pitchFamily="34" charset="0"/>
              <a:buChar char="•"/>
              <a:defRPr/>
            </a:pPr>
            <a:endParaRPr lang="en-US" altLang="en-US" dirty="0">
              <a:solidFill>
                <a:srgbClr val="FF0000"/>
              </a:solidFill>
              <a:latin typeface="Arial" panose="020B0604020202020204" pitchFamily="34" charset="0"/>
            </a:endParaRPr>
          </a:p>
          <a:p>
            <a:pPr eaLnBrk="1" hangingPunct="1">
              <a:lnSpc>
                <a:spcPct val="110000"/>
              </a:lnSpc>
              <a:defRPr/>
            </a:pPr>
            <a:endParaRPr lang="en-US" altLang="en-US" dirty="0">
              <a:solidFill>
                <a:srgbClr val="FF0000"/>
              </a:solidFill>
              <a:latin typeface="Arial" panose="020B0604020202020204" pitchFamily="34" charset="0"/>
            </a:endParaRPr>
          </a:p>
          <a:p>
            <a:pPr>
              <a:defRPr/>
            </a:pPr>
            <a:endParaRPr lang="en-US" dirty="0">
              <a:solidFill>
                <a:srgbClr val="FF0000"/>
              </a:solidFill>
            </a:endParaRPr>
          </a:p>
        </p:txBody>
      </p:sp>
      <p:pic>
        <p:nvPicPr>
          <p:cNvPr id="28678" name="Picture 3">
            <a:extLst>
              <a:ext uri="{FF2B5EF4-FFF2-40B4-BE49-F238E27FC236}">
                <a16:creationId xmlns:a16="http://schemas.microsoft.com/office/drawing/2014/main" id="{834E1885-17D1-42D3-904D-AC46B52AC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7463" y="41148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a:extLst>
              <a:ext uri="{FF2B5EF4-FFF2-40B4-BE49-F238E27FC236}">
                <a16:creationId xmlns:a16="http://schemas.microsoft.com/office/drawing/2014/main" id="{03D45CD3-A45D-453F-8907-A2F27E4E33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984375"/>
            <a:ext cx="3519488"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a:extLst>
              <a:ext uri="{FF2B5EF4-FFF2-40B4-BE49-F238E27FC236}">
                <a16:creationId xmlns:a16="http://schemas.microsoft.com/office/drawing/2014/main" id="{0EFABAD4-17FB-4152-A185-46CBFD8488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69288" y="1984375"/>
            <a:ext cx="3519487"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2">
            <a:extLst>
              <a:ext uri="{FF2B5EF4-FFF2-40B4-BE49-F238E27FC236}">
                <a16:creationId xmlns:a16="http://schemas.microsoft.com/office/drawing/2014/main" id="{8F41EDB2-F6E1-4A9A-BAFE-1DE9E99B1C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3613" y="2868613"/>
            <a:ext cx="2811462" cy="39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2">
            <a:extLst>
              <a:ext uri="{FF2B5EF4-FFF2-40B4-BE49-F238E27FC236}">
                <a16:creationId xmlns:a16="http://schemas.microsoft.com/office/drawing/2014/main" id="{DFC5174D-C286-488E-B892-C25F69FD5F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2876550"/>
            <a:ext cx="2836863"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Box 3">
            <a:extLst>
              <a:ext uri="{FF2B5EF4-FFF2-40B4-BE49-F238E27FC236}">
                <a16:creationId xmlns:a16="http://schemas.microsoft.com/office/drawing/2014/main" id="{E0A60CB2-8AE1-4C34-986D-8999B375981F}"/>
              </a:ext>
            </a:extLst>
          </p:cNvPr>
          <p:cNvSpPr txBox="1">
            <a:spLocks noChangeArrowheads="1"/>
          </p:cNvSpPr>
          <p:nvPr/>
        </p:nvSpPr>
        <p:spPr bwMode="auto">
          <a:xfrm>
            <a:off x="1600200" y="685800"/>
            <a:ext cx="899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800">
                <a:solidFill>
                  <a:srgbClr val="FFFFFF"/>
                </a:solidFill>
                <a:latin typeface="Arial" panose="020B0604020202020204" pitchFamily="34" charset="0"/>
              </a:rPr>
              <a:t>Responding to Low and High Glucose Alerts</a:t>
            </a:r>
          </a:p>
        </p:txBody>
      </p:sp>
      <p:sp>
        <p:nvSpPr>
          <p:cNvPr id="29703" name="Title 2">
            <a:extLst>
              <a:ext uri="{FF2B5EF4-FFF2-40B4-BE49-F238E27FC236}">
                <a16:creationId xmlns:a16="http://schemas.microsoft.com/office/drawing/2014/main" id="{0D1E9A2C-D1F5-484D-9AA5-6196A7FA23F5}"/>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ea typeface="MS PGothic" panose="020B0600070205080204" pitchFamily="34" charset="-128"/>
              </a:rPr>
              <a:t>Low and High Alerts</a:t>
            </a:r>
          </a:p>
        </p:txBody>
      </p:sp>
      <p:sp>
        <p:nvSpPr>
          <p:cNvPr id="2" name="Text Placeholder 1">
            <a:extLst>
              <a:ext uri="{FF2B5EF4-FFF2-40B4-BE49-F238E27FC236}">
                <a16:creationId xmlns:a16="http://schemas.microsoft.com/office/drawing/2014/main" id="{88ED8FD3-FD75-4B59-BF5D-FC9B7487E6D2}"/>
              </a:ext>
            </a:extLst>
          </p:cNvPr>
          <p:cNvSpPr>
            <a:spLocks noGrp="1"/>
          </p:cNvSpPr>
          <p:nvPr>
            <p:ph type="body" sz="quarter" idx="10"/>
          </p:nvPr>
        </p:nvSpPr>
        <p:spPr>
          <a:xfrm>
            <a:off x="609600" y="1524000"/>
            <a:ext cx="3276600" cy="4800600"/>
          </a:xfrm>
        </p:spPr>
        <p:txBody>
          <a:bodyPr/>
          <a:lstStyle/>
          <a:p>
            <a:pPr>
              <a:defRPr/>
            </a:pPr>
            <a:r>
              <a:rPr lang="en-US" altLang="en-US" dirty="0">
                <a:solidFill>
                  <a:schemeClr val="tx1">
                    <a:lumMod val="65000"/>
                    <a:lumOff val="35000"/>
                  </a:schemeClr>
                </a:solidFill>
                <a:latin typeface="Arial" charset="0"/>
              </a:rPr>
              <a:t>Each student should have a </a:t>
            </a:r>
            <a:r>
              <a:rPr lang="en-US" altLang="en-US" dirty="0" err="1">
                <a:solidFill>
                  <a:schemeClr val="tx1">
                    <a:lumMod val="65000"/>
                    <a:lumOff val="35000"/>
                  </a:schemeClr>
                </a:solidFill>
                <a:latin typeface="Arial" charset="0"/>
              </a:rPr>
              <a:t>personalised</a:t>
            </a:r>
            <a:r>
              <a:rPr lang="en-US" altLang="en-US" dirty="0">
                <a:solidFill>
                  <a:schemeClr val="tx1">
                    <a:lumMod val="65000"/>
                    <a:lumOff val="35000"/>
                  </a:schemeClr>
                </a:solidFill>
                <a:latin typeface="Arial" charset="0"/>
              </a:rPr>
              <a:t> set low and high glucose alert.</a:t>
            </a:r>
          </a:p>
          <a:p>
            <a:pPr>
              <a:defRPr/>
            </a:pPr>
            <a:endParaRPr lang="en-US" altLang="en-US" dirty="0">
              <a:solidFill>
                <a:schemeClr val="tx1">
                  <a:lumMod val="65000"/>
                  <a:lumOff val="35000"/>
                </a:schemeClr>
              </a:solidFill>
              <a:latin typeface="Arial" charset="0"/>
            </a:endParaRPr>
          </a:p>
          <a:p>
            <a:pPr>
              <a:defRPr/>
            </a:pPr>
            <a:r>
              <a:rPr lang="en-US" altLang="en-US" dirty="0">
                <a:solidFill>
                  <a:schemeClr val="tx1">
                    <a:lumMod val="65000"/>
                    <a:lumOff val="35000"/>
                  </a:schemeClr>
                </a:solidFill>
                <a:latin typeface="Arial" charset="0"/>
              </a:rPr>
              <a:t>The display device will either vibrate or beep based on the student's alert settings.  </a:t>
            </a:r>
            <a:endParaRPr lang="en-US" dirty="0"/>
          </a:p>
        </p:txBody>
      </p:sp>
      <p:pic>
        <p:nvPicPr>
          <p:cNvPr id="29705" name="Picture 3">
            <a:extLst>
              <a:ext uri="{FF2B5EF4-FFF2-40B4-BE49-F238E27FC236}">
                <a16:creationId xmlns:a16="http://schemas.microsoft.com/office/drawing/2014/main" id="{E3C4B99E-B35A-4A78-97B2-089E5B1A98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25150" y="0"/>
            <a:ext cx="14668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a:extLst>
              <a:ext uri="{FF2B5EF4-FFF2-40B4-BE49-F238E27FC236}">
                <a16:creationId xmlns:a16="http://schemas.microsoft.com/office/drawing/2014/main" id="{A083460A-2680-4816-BCF0-EEF15ACFC7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69288" y="2057400"/>
            <a:ext cx="351948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2">
            <a:extLst>
              <a:ext uri="{FF2B5EF4-FFF2-40B4-BE49-F238E27FC236}">
                <a16:creationId xmlns:a16="http://schemas.microsoft.com/office/drawing/2014/main" id="{246F239B-224B-4DC5-9FDE-E3B059202C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1713" y="2921000"/>
            <a:ext cx="2827337"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itle 1">
            <a:extLst>
              <a:ext uri="{FF2B5EF4-FFF2-40B4-BE49-F238E27FC236}">
                <a16:creationId xmlns:a16="http://schemas.microsoft.com/office/drawing/2014/main" id="{F9FC2977-8B18-4135-A13A-3B6394EDB187}"/>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ea typeface="MS PGothic" panose="020B0600070205080204" pitchFamily="34" charset="-128"/>
              </a:rPr>
              <a:t>Urgent Low Soon</a:t>
            </a:r>
          </a:p>
        </p:txBody>
      </p:sp>
      <p:sp>
        <p:nvSpPr>
          <p:cNvPr id="12" name="Text Placeholder 11">
            <a:extLst>
              <a:ext uri="{FF2B5EF4-FFF2-40B4-BE49-F238E27FC236}">
                <a16:creationId xmlns:a16="http://schemas.microsoft.com/office/drawing/2014/main" id="{7401EDD5-3A55-4F2B-8E66-1BD0A1B1E8BC}"/>
              </a:ext>
            </a:extLst>
          </p:cNvPr>
          <p:cNvSpPr>
            <a:spLocks noGrp="1"/>
          </p:cNvSpPr>
          <p:nvPr>
            <p:ph type="body" sz="quarter" idx="10"/>
          </p:nvPr>
        </p:nvSpPr>
        <p:spPr>
          <a:xfrm>
            <a:off x="609600" y="1524000"/>
            <a:ext cx="6629400" cy="4800600"/>
          </a:xfrm>
        </p:spPr>
        <p:txBody>
          <a:bodyPr/>
          <a:lstStyle/>
          <a:p>
            <a:pPr>
              <a:defRPr/>
            </a:pPr>
            <a:r>
              <a:rPr lang="en-US" altLang="en-US" dirty="0">
                <a:solidFill>
                  <a:schemeClr val="tx1">
                    <a:lumMod val="65000"/>
                    <a:lumOff val="35000"/>
                  </a:schemeClr>
                </a:solidFill>
                <a:latin typeface="Arial" panose="020B0604020202020204" pitchFamily="34" charset="0"/>
              </a:rPr>
              <a:t>This is a predictive alert which can be set as a warning of impending hypo/low glucose events. It sounds when a student will be 3.1 mmol/L in less than 20 minutes.</a:t>
            </a:r>
          </a:p>
          <a:p>
            <a:pPr>
              <a:defRPr/>
            </a:pPr>
            <a:endParaRPr lang="en-US" altLang="en-US" dirty="0">
              <a:solidFill>
                <a:schemeClr val="tx1">
                  <a:lumMod val="65000"/>
                  <a:lumOff val="35000"/>
                </a:schemeClr>
              </a:solidFill>
              <a:latin typeface="Arial" panose="020B0604020202020204" pitchFamily="34" charset="0"/>
            </a:endParaRPr>
          </a:p>
          <a:p>
            <a:pPr>
              <a:defRPr/>
            </a:pPr>
            <a:r>
              <a:rPr lang="en-US" altLang="en-US" dirty="0">
                <a:solidFill>
                  <a:schemeClr val="tx1">
                    <a:lumMod val="65000"/>
                    <a:lumOff val="35000"/>
                  </a:schemeClr>
                </a:solidFill>
                <a:latin typeface="Arial" panose="020B0604020202020204" pitchFamily="34" charset="0"/>
              </a:rPr>
              <a:t>Depending on how quickly the student will be at 3.1mmol/L, they will either get their Urgent Low Soon Alert or their Low Alert:</a:t>
            </a:r>
          </a:p>
          <a:p>
            <a:pPr marL="685800" lvl="1">
              <a:buFontTx/>
              <a:buChar char="•"/>
              <a:defRPr/>
            </a:pPr>
            <a:r>
              <a:rPr lang="en-US" altLang="en-US" sz="2200" dirty="0">
                <a:solidFill>
                  <a:schemeClr val="tx1">
                    <a:lumMod val="65000"/>
                    <a:lumOff val="35000"/>
                  </a:schemeClr>
                </a:solidFill>
                <a:latin typeface="Arial" panose="020B0604020202020204" pitchFamily="34" charset="0"/>
              </a:rPr>
              <a:t>Within 20 minutes = Urgent Low Soon Alert</a:t>
            </a:r>
          </a:p>
          <a:p>
            <a:pPr marL="685800" lvl="1">
              <a:buFontTx/>
              <a:buChar char="•"/>
              <a:defRPr/>
            </a:pPr>
            <a:r>
              <a:rPr lang="en-US" altLang="en-US" sz="2200" dirty="0">
                <a:solidFill>
                  <a:schemeClr val="tx1">
                    <a:lumMod val="65000"/>
                    <a:lumOff val="35000"/>
                  </a:schemeClr>
                </a:solidFill>
                <a:latin typeface="Arial" panose="020B0604020202020204" pitchFamily="34" charset="0"/>
              </a:rPr>
              <a:t>Not that fast = Low Alert</a:t>
            </a:r>
          </a:p>
          <a:p>
            <a:pPr marL="400050" lvl="1" indent="0">
              <a:buFont typeface="Arial" panose="020B0604020202020204" pitchFamily="34" charset="0"/>
              <a:buNone/>
              <a:defRPr/>
            </a:pPr>
            <a:endParaRPr lang="en-US" altLang="en-US" dirty="0">
              <a:solidFill>
                <a:schemeClr val="tx1">
                  <a:lumMod val="65000"/>
                  <a:lumOff val="35000"/>
                </a:schemeClr>
              </a:solidFill>
              <a:latin typeface="Arial" panose="020B0604020202020204" pitchFamily="34" charset="0"/>
            </a:endParaRPr>
          </a:p>
          <a:p>
            <a:pPr indent="-342900">
              <a:defRPr/>
            </a:pPr>
            <a:r>
              <a:rPr lang="en-US" altLang="en-US" dirty="0">
                <a:solidFill>
                  <a:schemeClr val="tx1">
                    <a:lumMod val="65000"/>
                    <a:lumOff val="35000"/>
                  </a:schemeClr>
                </a:solidFill>
                <a:latin typeface="Arial" panose="020B0604020202020204" pitchFamily="34" charset="0"/>
              </a:rPr>
              <a:t>This alert can be turned on or off in settings.</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a:extLst>
              <a:ext uri="{FF2B5EF4-FFF2-40B4-BE49-F238E27FC236}">
                <a16:creationId xmlns:a16="http://schemas.microsoft.com/office/drawing/2014/main" id="{0F57BD92-ED01-4A4F-9ACE-764B1942B5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69288" y="2057400"/>
            <a:ext cx="351948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itle 1">
            <a:extLst>
              <a:ext uri="{FF2B5EF4-FFF2-40B4-BE49-F238E27FC236}">
                <a16:creationId xmlns:a16="http://schemas.microsoft.com/office/drawing/2014/main" id="{E8DB0286-44DB-4021-9EF6-93272C3D2FB7}"/>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ea typeface="MS PGothic" panose="020B0600070205080204" pitchFamily="34" charset="-128"/>
              </a:rPr>
              <a:t>Urgent Low Alarm</a:t>
            </a:r>
          </a:p>
        </p:txBody>
      </p:sp>
      <p:sp>
        <p:nvSpPr>
          <p:cNvPr id="3" name="Text Placeholder 2">
            <a:extLst>
              <a:ext uri="{FF2B5EF4-FFF2-40B4-BE49-F238E27FC236}">
                <a16:creationId xmlns:a16="http://schemas.microsoft.com/office/drawing/2014/main" id="{D7BD983C-C782-46D0-8C29-BBE93AF91B71}"/>
              </a:ext>
            </a:extLst>
          </p:cNvPr>
          <p:cNvSpPr>
            <a:spLocks noGrp="1"/>
          </p:cNvSpPr>
          <p:nvPr>
            <p:ph type="body" sz="quarter" idx="10"/>
          </p:nvPr>
        </p:nvSpPr>
        <p:spPr/>
        <p:txBody>
          <a:bodyPr/>
          <a:lstStyle/>
          <a:p>
            <a:pPr>
              <a:defRPr/>
            </a:pPr>
            <a:r>
              <a:rPr lang="en-US" altLang="en-US" dirty="0">
                <a:solidFill>
                  <a:schemeClr val="tx1">
                    <a:lumMod val="65000"/>
                    <a:lumOff val="35000"/>
                  </a:schemeClr>
                </a:solidFill>
                <a:latin typeface="Arial" panose="020B0604020202020204" pitchFamily="34" charset="0"/>
                <a:cs typeface="Arial" panose="020B0604020202020204" pitchFamily="34" charset="0"/>
              </a:rPr>
              <a:t>There is also the Urgent Low Alarm that lets you know when the student’s sensor glucose is at or below a glucose level of 3.1 mmol/L.</a:t>
            </a:r>
          </a:p>
          <a:p>
            <a:pPr>
              <a:defRPr/>
            </a:pPr>
            <a:endParaRPr lang="en-US" altLang="en-US" dirty="0">
              <a:solidFill>
                <a:schemeClr val="tx1">
                  <a:lumMod val="65000"/>
                  <a:lumOff val="35000"/>
                </a:schemeClr>
              </a:solidFill>
              <a:latin typeface="Arial" panose="020B0604020202020204" pitchFamily="34" charset="0"/>
              <a:cs typeface="Arial" panose="020B0604020202020204" pitchFamily="34" charset="0"/>
            </a:endParaRPr>
          </a:p>
          <a:p>
            <a:pPr>
              <a:defRPr/>
            </a:pPr>
            <a:r>
              <a:rPr lang="en-US" altLang="en-US" dirty="0">
                <a:solidFill>
                  <a:schemeClr val="tx1">
                    <a:lumMod val="65000"/>
                    <a:lumOff val="35000"/>
                  </a:schemeClr>
                </a:solidFill>
                <a:latin typeface="Arial" panose="020B0604020202020204" pitchFamily="34" charset="0"/>
                <a:cs typeface="Arial" panose="020B0604020202020204" pitchFamily="34" charset="0"/>
              </a:rPr>
              <a:t>This Alarm can’t be changed or turned off.</a:t>
            </a:r>
          </a:p>
          <a:p>
            <a:pPr>
              <a:defRPr/>
            </a:pPr>
            <a:endParaRPr lang="en-US" dirty="0"/>
          </a:p>
        </p:txBody>
      </p:sp>
      <p:pic>
        <p:nvPicPr>
          <p:cNvPr id="33797" name="Picture 2">
            <a:extLst>
              <a:ext uri="{FF2B5EF4-FFF2-40B4-BE49-F238E27FC236}">
                <a16:creationId xmlns:a16="http://schemas.microsoft.com/office/drawing/2014/main" id="{EA2E64DF-A546-496A-B10F-17A8E2FFF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1713" y="2921000"/>
            <a:ext cx="2827337"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3">
            <a:extLst>
              <a:ext uri="{FF2B5EF4-FFF2-40B4-BE49-F238E27FC236}">
                <a16:creationId xmlns:a16="http://schemas.microsoft.com/office/drawing/2014/main" id="{C3586E0B-E27F-4771-B1BB-4724DB59FAF4}"/>
              </a:ext>
            </a:extLst>
          </p:cNvPr>
          <p:cNvSpPr txBox="1">
            <a:spLocks noChangeArrowheads="1"/>
          </p:cNvSpPr>
          <p:nvPr/>
        </p:nvSpPr>
        <p:spPr bwMode="auto">
          <a:xfrm>
            <a:off x="1600200" y="685800"/>
            <a:ext cx="899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800">
                <a:solidFill>
                  <a:srgbClr val="FFFFFF"/>
                </a:solidFill>
                <a:latin typeface="Arial" panose="020B0604020202020204" pitchFamily="34" charset="0"/>
              </a:rPr>
              <a:t>Responding to Low and High Glucose Alerts</a:t>
            </a:r>
          </a:p>
        </p:txBody>
      </p:sp>
      <p:sp>
        <p:nvSpPr>
          <p:cNvPr id="35843" name="Title 2">
            <a:extLst>
              <a:ext uri="{FF2B5EF4-FFF2-40B4-BE49-F238E27FC236}">
                <a16:creationId xmlns:a16="http://schemas.microsoft.com/office/drawing/2014/main" id="{FA7528C9-0649-40B1-A9C3-B0B149251ED6}"/>
              </a:ext>
            </a:extLst>
          </p:cNvPr>
          <p:cNvSpPr>
            <a:spLocks noGrp="1" noChangeArrowheads="1"/>
          </p:cNvSpPr>
          <p:nvPr>
            <p:ph type="title"/>
          </p:nvPr>
        </p:nvSpPr>
        <p:spPr bwMode="auto">
          <a:xfrm>
            <a:off x="609600" y="228600"/>
            <a:ext cx="10896600" cy="2590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anchor="t" anchorCtr="0" compatLnSpc="1">
            <a:prstTxWarp prst="textNoShape">
              <a:avLst/>
            </a:prstTxWarp>
          </a:bodyPr>
          <a:lstStyle/>
          <a:p>
            <a:r>
              <a:rPr lang="en-US" altLang="en-US">
                <a:ea typeface="MS PGothic" panose="020B0600070205080204" pitchFamily="34" charset="-128"/>
              </a:rPr>
              <a:t>Responding to Alerts and Alarms</a:t>
            </a:r>
          </a:p>
        </p:txBody>
      </p:sp>
      <p:sp>
        <p:nvSpPr>
          <p:cNvPr id="2" name="Text Placeholder 1">
            <a:extLst>
              <a:ext uri="{FF2B5EF4-FFF2-40B4-BE49-F238E27FC236}">
                <a16:creationId xmlns:a16="http://schemas.microsoft.com/office/drawing/2014/main" id="{6440C120-2AE9-4049-A352-AF214EB20F2F}"/>
              </a:ext>
            </a:extLst>
          </p:cNvPr>
          <p:cNvSpPr>
            <a:spLocks noGrp="1"/>
          </p:cNvSpPr>
          <p:nvPr>
            <p:ph type="body" sz="quarter" idx="10"/>
          </p:nvPr>
        </p:nvSpPr>
        <p:spPr>
          <a:xfrm>
            <a:off x="609600" y="2819400"/>
            <a:ext cx="11049000" cy="3505200"/>
          </a:xfrm>
        </p:spPr>
        <p:txBody>
          <a:bodyPr/>
          <a:lstStyle/>
          <a:p>
            <a:pPr>
              <a:defRPr/>
            </a:pPr>
            <a:r>
              <a:rPr lang="en-US" altLang="en-US" dirty="0">
                <a:solidFill>
                  <a:schemeClr val="tx1">
                    <a:lumMod val="65000"/>
                    <a:lumOff val="35000"/>
                  </a:schemeClr>
                </a:solidFill>
                <a:latin typeface="Arial" charset="0"/>
              </a:rPr>
              <a:t>Based on the student’s </a:t>
            </a:r>
            <a:r>
              <a:rPr lang="en-US" altLang="en-US" dirty="0" err="1">
                <a:solidFill>
                  <a:schemeClr val="tx1">
                    <a:lumMod val="65000"/>
                    <a:lumOff val="35000"/>
                  </a:schemeClr>
                </a:solidFill>
                <a:latin typeface="Arial" charset="0"/>
              </a:rPr>
              <a:t>individualised</a:t>
            </a:r>
            <a:r>
              <a:rPr lang="en-US" altLang="en-US" dirty="0">
                <a:solidFill>
                  <a:schemeClr val="tx1">
                    <a:lumMod val="65000"/>
                    <a:lumOff val="35000"/>
                  </a:schemeClr>
                </a:solidFill>
                <a:latin typeface="Arial" charset="0"/>
              </a:rPr>
              <a:t> diabetes management plan, a student may come to you to help respond to alerts and alarms.</a:t>
            </a:r>
            <a:endParaRPr lang="en-US" altLang="en-US" dirty="0">
              <a:solidFill>
                <a:srgbClr val="595959"/>
              </a:solidFill>
              <a:latin typeface="Arial" panose="020B0604020202020204" pitchFamily="34" charset="0"/>
            </a:endParaRPr>
          </a:p>
          <a:p>
            <a:pPr eaLnBrk="1" hangingPunct="1">
              <a:lnSpc>
                <a:spcPct val="110000"/>
              </a:lnSpc>
              <a:defRPr/>
            </a:pPr>
            <a:endParaRPr lang="en-US" altLang="en-US" dirty="0">
              <a:solidFill>
                <a:srgbClr val="595959"/>
              </a:solidFill>
              <a:latin typeface="Arial" panose="020B0604020202020204" pitchFamily="34" charset="0"/>
            </a:endParaRPr>
          </a:p>
          <a:p>
            <a:pPr eaLnBrk="1" hangingPunct="1">
              <a:lnSpc>
                <a:spcPct val="110000"/>
              </a:lnSpc>
              <a:defRPr/>
            </a:pPr>
            <a:r>
              <a:rPr lang="en-US" altLang="en-US" dirty="0">
                <a:solidFill>
                  <a:srgbClr val="595959"/>
                </a:solidFill>
                <a:latin typeface="Arial" panose="020B0604020202020204" pitchFamily="34" charset="0"/>
              </a:rPr>
              <a:t>The steps you should take are:</a:t>
            </a:r>
          </a:p>
          <a:p>
            <a:pPr lvl="1" eaLnBrk="1" hangingPunct="1">
              <a:lnSpc>
                <a:spcPct val="110000"/>
              </a:lnSpc>
              <a:buFont typeface="Arial" panose="020B0604020202020204" pitchFamily="34" charset="0"/>
              <a:buChar char="•"/>
              <a:defRPr/>
            </a:pPr>
            <a:r>
              <a:rPr lang="en-US" altLang="en-US" sz="2200" dirty="0">
                <a:solidFill>
                  <a:srgbClr val="595959"/>
                </a:solidFill>
                <a:latin typeface="Arial" panose="020B0604020202020204" pitchFamily="34" charset="0"/>
              </a:rPr>
              <a:t>Go into the G6 app on the student's smart device</a:t>
            </a:r>
          </a:p>
          <a:p>
            <a:pPr lvl="1" eaLnBrk="1" hangingPunct="1">
              <a:lnSpc>
                <a:spcPct val="110000"/>
              </a:lnSpc>
              <a:buFont typeface="Arial" panose="020B0604020202020204" pitchFamily="34" charset="0"/>
              <a:buChar char="•"/>
              <a:defRPr/>
            </a:pPr>
            <a:r>
              <a:rPr lang="en-US" altLang="en-US" sz="2200" dirty="0">
                <a:solidFill>
                  <a:srgbClr val="595959"/>
                </a:solidFill>
                <a:latin typeface="Arial" panose="020B0604020202020204" pitchFamily="34" charset="0"/>
              </a:rPr>
              <a:t>Tap OK to clear the alert</a:t>
            </a:r>
          </a:p>
          <a:p>
            <a:pPr lvl="1" eaLnBrk="1" hangingPunct="1">
              <a:lnSpc>
                <a:spcPct val="110000"/>
              </a:lnSpc>
              <a:buFont typeface="Arial" panose="020B0604020202020204" pitchFamily="34" charset="0"/>
              <a:buChar char="•"/>
              <a:defRPr/>
            </a:pPr>
            <a:r>
              <a:rPr lang="en-US" altLang="en-US" sz="2200" dirty="0">
                <a:solidFill>
                  <a:srgbClr val="595959"/>
                </a:solidFill>
                <a:latin typeface="Arial" panose="020B0604020202020204" pitchFamily="34" charset="0"/>
              </a:rPr>
              <a:t>Take action based on the glucose information shown in the G6 app and the diabetes management plan</a:t>
            </a:r>
          </a:p>
          <a:p>
            <a:pPr>
              <a:defRPr/>
            </a:pPr>
            <a:endParaRPr lang="en-US" dirty="0"/>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31727632-C6B2-4C7A-84F4-A4A397E471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3">
            <a:extLst>
              <a:ext uri="{FF2B5EF4-FFF2-40B4-BE49-F238E27FC236}">
                <a16:creationId xmlns:a16="http://schemas.microsoft.com/office/drawing/2014/main" id="{6BD51D04-2D33-4954-A636-E47076327292}"/>
              </a:ext>
            </a:extLst>
          </p:cNvPr>
          <p:cNvSpPr txBox="1">
            <a:spLocks noChangeArrowheads="1"/>
          </p:cNvSpPr>
          <p:nvPr/>
        </p:nvSpPr>
        <p:spPr bwMode="auto">
          <a:xfrm>
            <a:off x="2590800" y="604838"/>
            <a:ext cx="861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800">
                <a:solidFill>
                  <a:srgbClr val="FFFFFF"/>
                </a:solidFill>
                <a:latin typeface="Arial" panose="020B0604020202020204" pitchFamily="34" charset="0"/>
              </a:rPr>
              <a:t>Introduction</a:t>
            </a:r>
            <a:endParaRPr lang="en-US" altLang="en-US" sz="2800">
              <a:solidFill>
                <a:srgbClr val="000000"/>
              </a:solidFill>
              <a:latin typeface="Arial" panose="020B0604020202020204" pitchFamily="34" charset="0"/>
            </a:endParaRPr>
          </a:p>
        </p:txBody>
      </p:sp>
      <p:sp>
        <p:nvSpPr>
          <p:cNvPr id="6148" name="Text Placeholder 2">
            <a:extLst>
              <a:ext uri="{FF2B5EF4-FFF2-40B4-BE49-F238E27FC236}">
                <a16:creationId xmlns:a16="http://schemas.microsoft.com/office/drawing/2014/main" id="{718396F0-692D-4F52-90F0-0467480D126D}"/>
              </a:ext>
            </a:extLst>
          </p:cNvPr>
          <p:cNvSpPr>
            <a:spLocks noGrp="1" noChangeArrowheads="1"/>
          </p:cNvSpPr>
          <p:nvPr>
            <p:ph type="body" sz="quarter" idx="10"/>
          </p:nvPr>
        </p:nvSpPr>
        <p:spPr bwMode="auto">
          <a:xfrm>
            <a:off x="5181600" y="2286000"/>
            <a:ext cx="6858000" cy="426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lnSpc>
                <a:spcPct val="110000"/>
              </a:lnSpc>
            </a:pPr>
            <a:r>
              <a:rPr lang="en-US" altLang="en-US" sz="2200" dirty="0">
                <a:solidFill>
                  <a:srgbClr val="595959"/>
                </a:solidFill>
                <a:latin typeface="Arial" panose="020B0604020202020204" pitchFamily="34" charset="0"/>
                <a:cs typeface="Arial" panose="020B0604020202020204" pitchFamily="34" charset="0"/>
              </a:rPr>
              <a:t>Welcome to the </a:t>
            </a:r>
            <a:r>
              <a:rPr lang="en-US" altLang="en-US" sz="2200" dirty="0">
                <a:solidFill>
                  <a:srgbClr val="58A618"/>
                </a:solidFill>
                <a:latin typeface="Arial" panose="020B0604020202020204" pitchFamily="34" charset="0"/>
                <a:cs typeface="Arial" panose="020B0604020202020204" pitchFamily="34" charset="0"/>
              </a:rPr>
              <a:t>Dexcom G6 Continuous Glucose Monitoring (CGM) School Guide</a:t>
            </a:r>
            <a:r>
              <a:rPr lang="en-US" altLang="en-US" sz="2200" dirty="0">
                <a:solidFill>
                  <a:srgbClr val="595959"/>
                </a:solidFill>
                <a:latin typeface="Arial" panose="020B0604020202020204" pitchFamily="34" charset="0"/>
                <a:cs typeface="Arial" panose="020B0604020202020204" pitchFamily="34" charset="0"/>
              </a:rPr>
              <a:t>.</a:t>
            </a:r>
          </a:p>
          <a:p>
            <a:pPr eaLnBrk="1" hangingPunct="1">
              <a:lnSpc>
                <a:spcPct val="110000"/>
              </a:lnSpc>
            </a:pPr>
            <a:endParaRPr lang="en-US" altLang="en-US" sz="2200" dirty="0">
              <a:solidFill>
                <a:srgbClr val="595959"/>
              </a:solidFill>
              <a:latin typeface="Arial" panose="020B0604020202020204" pitchFamily="34" charset="0"/>
              <a:cs typeface="Arial" panose="020B0604020202020204" pitchFamily="34" charset="0"/>
            </a:endParaRPr>
          </a:p>
          <a:p>
            <a:pPr eaLnBrk="1" hangingPunct="1">
              <a:lnSpc>
                <a:spcPct val="110000"/>
              </a:lnSpc>
            </a:pPr>
            <a:r>
              <a:rPr lang="en-US" altLang="en-US" sz="2200" dirty="0">
                <a:solidFill>
                  <a:srgbClr val="595959"/>
                </a:solidFill>
                <a:latin typeface="Arial" panose="020B0604020202020204" pitchFamily="34" charset="0"/>
                <a:cs typeface="Arial" panose="020B0604020202020204" pitchFamily="34" charset="0"/>
              </a:rPr>
              <a:t>The purpose of this guide is to define CGM, explore the differences between CGM and a blood glucose meter (meter), and explore how your students might use CGM. </a:t>
            </a:r>
          </a:p>
          <a:p>
            <a:pPr eaLnBrk="1" hangingPunct="1">
              <a:lnSpc>
                <a:spcPct val="110000"/>
              </a:lnSpc>
            </a:pPr>
            <a:endParaRPr lang="en-US" altLang="en-US" sz="1200" dirty="0">
              <a:solidFill>
                <a:srgbClr val="595959"/>
              </a:solidFill>
              <a:latin typeface="Arial" panose="020B0604020202020204" pitchFamily="34" charset="0"/>
              <a:cs typeface="Arial" panose="020B0604020202020204" pitchFamily="34" charset="0"/>
            </a:endParaRPr>
          </a:p>
          <a:p>
            <a:pPr eaLnBrk="1" hangingPunct="1">
              <a:lnSpc>
                <a:spcPct val="110000"/>
              </a:lnSpc>
            </a:pPr>
            <a:r>
              <a:rPr lang="en-US" altLang="en-US" sz="1200" dirty="0">
                <a:solidFill>
                  <a:srgbClr val="595959"/>
                </a:solidFill>
                <a:latin typeface="Arial" panose="020B0604020202020204" pitchFamily="34" charset="0"/>
                <a:cs typeface="Arial" panose="020B0604020202020204" pitchFamily="34" charset="0"/>
              </a:rPr>
              <a:t>This guide is for concept illustration only. For detailed step-by-step instructions on how to use the Dexcom G6 CGM System, please refer to the user guide.</a:t>
            </a:r>
          </a:p>
          <a:p>
            <a:pPr eaLnBrk="1" hangingPunct="1">
              <a:lnSpc>
                <a:spcPct val="110000"/>
              </a:lnSpc>
            </a:pPr>
            <a:endParaRPr lang="en-US" altLang="en-US" sz="1200" dirty="0">
              <a:solidFill>
                <a:srgbClr val="595959"/>
              </a:solidFill>
              <a:latin typeface="Arial" panose="020B0604020202020204" pitchFamily="34" charset="0"/>
              <a:cs typeface="Arial" panose="020B0604020202020204" pitchFamily="34" charset="0"/>
            </a:endParaRPr>
          </a:p>
          <a:p>
            <a:pPr eaLnBrk="1" hangingPunct="1">
              <a:lnSpc>
                <a:spcPct val="110000"/>
              </a:lnSpc>
            </a:pPr>
            <a:endParaRPr lang="en-US" altLang="en-US" sz="1200" dirty="0">
              <a:solidFill>
                <a:srgbClr val="595959"/>
              </a:solidFill>
              <a:latin typeface="Arial" panose="020B0604020202020204" pitchFamily="34" charset="0"/>
              <a:cs typeface="Arial" panose="020B0604020202020204" pitchFamily="34" charset="0"/>
            </a:endParaRPr>
          </a:p>
          <a:p>
            <a:pPr eaLnBrk="1" hangingPunct="1">
              <a:lnSpc>
                <a:spcPct val="110000"/>
              </a:lnSpc>
            </a:pPr>
            <a:r>
              <a:rPr lang="en-US" sz="1200" b="1" dirty="0">
                <a:solidFill>
                  <a:schemeClr val="tx1">
                    <a:lumMod val="65000"/>
                    <a:lumOff val="35000"/>
                  </a:schemeClr>
                </a:solidFill>
                <a:latin typeface="Arial" panose="020B0604020202020204" pitchFamily="34" charset="0"/>
                <a:cs typeface="Arial" panose="020B0604020202020204" pitchFamily="34" charset="0"/>
              </a:rPr>
              <a:t>ALWAYS READ THE LABEL AND USE ONLY AS DIRECTED.</a:t>
            </a:r>
          </a:p>
          <a:p>
            <a:pPr eaLnBrk="1" hangingPunct="1">
              <a:lnSpc>
                <a:spcPct val="110000"/>
              </a:lnSpc>
            </a:pPr>
            <a:endParaRPr lang="en-US" altLang="en-US" sz="1200" dirty="0">
              <a:solidFill>
                <a:srgbClr val="595959"/>
              </a:solidFill>
              <a:latin typeface="Arial" panose="020B0604020202020204" pitchFamily="34" charset="0"/>
              <a:cs typeface="Arial" panose="020B0604020202020204" pitchFamily="34" charset="0"/>
            </a:endParaRPr>
          </a:p>
        </p:txBody>
      </p:sp>
      <p:sp>
        <p:nvSpPr>
          <p:cNvPr id="9" name="Text Placeholder 2">
            <a:extLst>
              <a:ext uri="{FF2B5EF4-FFF2-40B4-BE49-F238E27FC236}">
                <a16:creationId xmlns:a16="http://schemas.microsoft.com/office/drawing/2014/main" id="{740C2C9D-4A3E-45CB-95E0-6609AD4FCE7C}"/>
              </a:ext>
            </a:extLst>
          </p:cNvPr>
          <p:cNvSpPr txBox="1">
            <a:spLocks noChangeArrowheads="1"/>
          </p:cNvSpPr>
          <p:nvPr/>
        </p:nvSpPr>
        <p:spPr bwMode="auto">
          <a:xfrm>
            <a:off x="5105400" y="762000"/>
            <a:ext cx="6308725" cy="1133475"/>
          </a:xfrm>
          <a:prstGeom prst="rect">
            <a:avLst/>
          </a:prstGeom>
          <a:noFill/>
          <a:ln>
            <a:noFill/>
          </a:ln>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nSpc>
                <a:spcPct val="80000"/>
              </a:lnSpc>
              <a:spcBef>
                <a:spcPts val="1000"/>
              </a:spcBef>
              <a:defRPr/>
            </a:pPr>
            <a:r>
              <a:rPr lang="en-US" altLang="en-US" sz="9000" b="1" dirty="0">
                <a:solidFill>
                  <a:srgbClr val="8BC73F"/>
                </a:solidFill>
                <a:latin typeface="Arial" panose="020B0604020202020204" pitchFamily="34" charset="0"/>
                <a:cs typeface="Arial" panose="020B0604020202020204" pitchFamily="34" charset="0"/>
              </a:rPr>
              <a:t>Welcome</a:t>
            </a:r>
            <a:endParaRPr lang="en-US" altLang="en-US" sz="9000" b="1" dirty="0">
              <a:solidFill>
                <a:schemeClr val="bg1">
                  <a:lumMod val="50000"/>
                </a:schemeClr>
              </a:solidFill>
              <a:latin typeface="Arial" panose="020B0604020202020204" pitchFamily="34" charset="0"/>
              <a:cs typeface="Arial" panose="020B0604020202020204" pitchFamily="34"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EBF00FD4-BD84-499C-BC53-7D7B89C4DD7A}"/>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ea typeface="MS PGothic" panose="020B0600070205080204" pitchFamily="34" charset="-128"/>
              </a:rPr>
              <a:t>Adhesive</a:t>
            </a:r>
          </a:p>
        </p:txBody>
      </p:sp>
      <p:sp>
        <p:nvSpPr>
          <p:cNvPr id="37891" name="Text Placeholder 2">
            <a:extLst>
              <a:ext uri="{FF2B5EF4-FFF2-40B4-BE49-F238E27FC236}">
                <a16:creationId xmlns:a16="http://schemas.microsoft.com/office/drawing/2014/main" id="{F060F5CC-CC17-4968-9A53-2FE9372CEFD5}"/>
              </a:ext>
            </a:extLst>
          </p:cNvPr>
          <p:cNvSpPr>
            <a:spLocks noGrp="1" noChangeArrowheads="1"/>
          </p:cNvSpPr>
          <p:nvPr>
            <p:ph type="body" sz="quarter" idx="10"/>
          </p:nvPr>
        </p:nvSpPr>
        <p:spPr bwMode="auto">
          <a:xfrm>
            <a:off x="609600" y="1524000"/>
            <a:ext cx="450850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Arial" panose="020B0604020202020204" pitchFamily="34" charset="0"/>
              <a:buNone/>
            </a:pPr>
            <a:r>
              <a:rPr lang="en-US" altLang="en-US" dirty="0">
                <a:solidFill>
                  <a:srgbClr val="595959"/>
                </a:solidFill>
                <a:latin typeface="Arial" panose="020B0604020202020204" pitchFamily="34" charset="0"/>
                <a:cs typeface="Arial" panose="020B0604020202020204" pitchFamily="34" charset="0"/>
              </a:rPr>
              <a:t>The sensor should stay securely attached to the skin using its own adhesive. If the patch starts falling off or peeling around the edges, you can use medical tape to secure it to the body.</a:t>
            </a:r>
          </a:p>
        </p:txBody>
      </p:sp>
      <p:sp>
        <p:nvSpPr>
          <p:cNvPr id="32773" name="TextBox 6">
            <a:extLst>
              <a:ext uri="{FF2B5EF4-FFF2-40B4-BE49-F238E27FC236}">
                <a16:creationId xmlns:a16="http://schemas.microsoft.com/office/drawing/2014/main" id="{835EC074-681F-4C32-80D3-1A765BBFB564}"/>
              </a:ext>
            </a:extLst>
          </p:cNvPr>
          <p:cNvSpPr txBox="1">
            <a:spLocks noChangeArrowheads="1"/>
          </p:cNvSpPr>
          <p:nvPr/>
        </p:nvSpPr>
        <p:spPr bwMode="auto">
          <a:xfrm>
            <a:off x="9671050" y="3794125"/>
            <a:ext cx="2139950" cy="2584450"/>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dirty="0">
                <a:solidFill>
                  <a:schemeClr val="tx1">
                    <a:lumMod val="65000"/>
                    <a:lumOff val="35000"/>
                  </a:schemeClr>
                </a:solidFill>
                <a:latin typeface="Arial" panose="020B0604020202020204" pitchFamily="34" charset="0"/>
              </a:rPr>
              <a:t>Tape over the white adhesive patch on all sides for even support</a:t>
            </a:r>
          </a:p>
          <a:p>
            <a:pPr>
              <a:defRPr/>
            </a:pPr>
            <a:endParaRPr lang="en-US" altLang="en-US" dirty="0">
              <a:solidFill>
                <a:schemeClr val="tx1">
                  <a:lumMod val="65000"/>
                  <a:lumOff val="35000"/>
                </a:schemeClr>
              </a:solidFill>
              <a:latin typeface="Arial" panose="020B0604020202020204" pitchFamily="34" charset="0"/>
            </a:endParaRPr>
          </a:p>
          <a:p>
            <a:pPr>
              <a:defRPr/>
            </a:pPr>
            <a:r>
              <a:rPr lang="en-US" altLang="en-US" dirty="0">
                <a:solidFill>
                  <a:schemeClr val="tx1">
                    <a:lumMod val="65000"/>
                    <a:lumOff val="35000"/>
                  </a:schemeClr>
                </a:solidFill>
                <a:latin typeface="Arial" panose="020B0604020202020204" pitchFamily="34" charset="0"/>
              </a:rPr>
              <a:t>Do not tape over the transmitter, or any plastic parts</a:t>
            </a:r>
          </a:p>
          <a:p>
            <a:pPr>
              <a:defRPr/>
            </a:pPr>
            <a:endParaRPr lang="en-US" altLang="en-US" dirty="0">
              <a:solidFill>
                <a:schemeClr val="tx1">
                  <a:lumMod val="75000"/>
                  <a:lumOff val="25000"/>
                </a:schemeClr>
              </a:solidFill>
              <a:latin typeface="Arial" panose="020B0604020202020204" pitchFamily="34" charset="0"/>
            </a:endParaRPr>
          </a:p>
        </p:txBody>
      </p:sp>
      <p:pic>
        <p:nvPicPr>
          <p:cNvPr id="37893" name="Picture 3">
            <a:extLst>
              <a:ext uri="{FF2B5EF4-FFF2-40B4-BE49-F238E27FC236}">
                <a16:creationId xmlns:a16="http://schemas.microsoft.com/office/drawing/2014/main" id="{95AF0D8D-B2AD-4C2E-9DE8-80C3BBFF6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4150" y="0"/>
            <a:ext cx="4406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A259296A-8F17-4291-9704-CB40568EC15B}"/>
              </a:ext>
            </a:extLst>
          </p:cNvPr>
          <p:cNvCxnSpPr>
            <a:cxnSpLocks/>
          </p:cNvCxnSpPr>
          <p:nvPr/>
        </p:nvCxnSpPr>
        <p:spPr>
          <a:xfrm>
            <a:off x="8229600" y="5105400"/>
            <a:ext cx="1295400" cy="0"/>
          </a:xfrm>
          <a:prstGeom prst="line">
            <a:avLst/>
          </a:prstGeom>
          <a:ln w="31750">
            <a:solidFill>
              <a:srgbClr val="58A6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3">
            <a:extLst>
              <a:ext uri="{FF2B5EF4-FFF2-40B4-BE49-F238E27FC236}">
                <a16:creationId xmlns:a16="http://schemas.microsoft.com/office/drawing/2014/main" id="{BDFD27A5-8F73-4482-B51F-78B8CAF51E07}"/>
              </a:ext>
            </a:extLst>
          </p:cNvPr>
          <p:cNvSpPr txBox="1">
            <a:spLocks noChangeArrowheads="1"/>
          </p:cNvSpPr>
          <p:nvPr/>
        </p:nvSpPr>
        <p:spPr bwMode="auto">
          <a:xfrm>
            <a:off x="1600200" y="762000"/>
            <a:ext cx="899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800">
                <a:solidFill>
                  <a:srgbClr val="FFFFFF"/>
                </a:solidFill>
                <a:latin typeface="Arial" panose="020B0604020202020204" pitchFamily="34" charset="0"/>
              </a:rPr>
              <a:t>Sensor Insertion</a:t>
            </a:r>
          </a:p>
        </p:txBody>
      </p:sp>
      <p:sp>
        <p:nvSpPr>
          <p:cNvPr id="39939" name="Title 1">
            <a:extLst>
              <a:ext uri="{FF2B5EF4-FFF2-40B4-BE49-F238E27FC236}">
                <a16:creationId xmlns:a16="http://schemas.microsoft.com/office/drawing/2014/main" id="{19EE420D-D973-4E39-873D-DB15347E6B14}"/>
              </a:ext>
            </a:extLst>
          </p:cNvPr>
          <p:cNvSpPr>
            <a:spLocks noGrp="1" noChangeArrowheads="1"/>
          </p:cNvSpPr>
          <p:nvPr>
            <p:ph type="title"/>
          </p:nvPr>
        </p:nvSpPr>
        <p:spPr bwMode="auto">
          <a:xfrm>
            <a:off x="609600" y="228600"/>
            <a:ext cx="9677400" cy="129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ea typeface="MS PGothic" panose="020B0600070205080204" pitchFamily="34" charset="-128"/>
              </a:rPr>
              <a:t>Sensor Insertion</a:t>
            </a:r>
          </a:p>
        </p:txBody>
      </p:sp>
      <p:sp>
        <p:nvSpPr>
          <p:cNvPr id="39940" name="Text Placeholder 2">
            <a:extLst>
              <a:ext uri="{FF2B5EF4-FFF2-40B4-BE49-F238E27FC236}">
                <a16:creationId xmlns:a16="http://schemas.microsoft.com/office/drawing/2014/main" id="{937FBD8F-1C2B-411C-87B7-558853F94EB6}"/>
              </a:ext>
            </a:extLst>
          </p:cNvPr>
          <p:cNvSpPr>
            <a:spLocks noGrp="1" noChangeArrowheads="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buFont typeface="Arial" panose="020B0604020202020204" pitchFamily="34" charset="0"/>
              <a:buNone/>
            </a:pPr>
            <a:r>
              <a:rPr lang="en-US" altLang="en-US">
                <a:solidFill>
                  <a:srgbClr val="595959"/>
                </a:solidFill>
                <a:latin typeface="Arial" panose="020B0604020202020204" pitchFamily="34" charset="0"/>
                <a:cs typeface="Arial" panose="020B0604020202020204" pitchFamily="34" charset="0"/>
              </a:rPr>
              <a:t>You may need to help a student with sensor insertion. Sensor insertion should be outlined in the diabetes management plan. </a:t>
            </a:r>
          </a:p>
        </p:txBody>
      </p:sp>
      <p:pic>
        <p:nvPicPr>
          <p:cNvPr id="39941" name="Picture 4">
            <a:extLst>
              <a:ext uri="{FF2B5EF4-FFF2-40B4-BE49-F238E27FC236}">
                <a16:creationId xmlns:a16="http://schemas.microsoft.com/office/drawing/2014/main" id="{3C81CA96-3046-4EC4-A75D-309F5D71C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138" y="533400"/>
            <a:ext cx="5986462"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55C951ED-2C4C-4B0B-8BE8-1E887CD2517B}"/>
              </a:ext>
            </a:extLst>
          </p:cNvPr>
          <p:cNvSpPr>
            <a:spLocks noGrp="1" noChangeArrowheads="1"/>
          </p:cNvSpPr>
          <p:nvPr>
            <p:ph type="title"/>
          </p:nvPr>
        </p:nvSpPr>
        <p:spPr bwMode="auto">
          <a:xfrm>
            <a:off x="609600" y="228600"/>
            <a:ext cx="10896600" cy="129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ea typeface="MS PGothic" panose="020B0600070205080204" pitchFamily="34" charset="-128"/>
              </a:rPr>
              <a:t>Troubleshooting</a:t>
            </a:r>
          </a:p>
        </p:txBody>
      </p:sp>
      <p:pic>
        <p:nvPicPr>
          <p:cNvPr id="41987" name="Picture 3">
            <a:extLst>
              <a:ext uri="{FF2B5EF4-FFF2-40B4-BE49-F238E27FC236}">
                <a16:creationId xmlns:a16="http://schemas.microsoft.com/office/drawing/2014/main" id="{0A2A560A-F0CC-4D1D-81FB-408604E5F7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2250" y="2797175"/>
            <a:ext cx="412750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924D3C04-4791-47C0-B198-BBD214AB2A7D}"/>
              </a:ext>
            </a:extLst>
          </p:cNvPr>
          <p:cNvPicPr>
            <a:picLocks noChangeAspect="1"/>
          </p:cNvPicPr>
          <p:nvPr/>
        </p:nvPicPr>
        <p:blipFill rotWithShape="1">
          <a:blip r:embed="rId4" cstate="screen"/>
          <a:srcRect/>
          <a:stretch/>
        </p:blipFill>
        <p:spPr>
          <a:xfrm>
            <a:off x="4341813" y="3719513"/>
            <a:ext cx="3508375" cy="3138487"/>
          </a:xfrm>
          <a:prstGeom prst="rect">
            <a:avLst/>
          </a:prstGeom>
          <a:ln>
            <a:solidFill>
              <a:schemeClr val="bg1">
                <a:lumMod val="50000"/>
              </a:schemeClr>
            </a:solidFill>
          </a:ln>
        </p:spPr>
      </p:pic>
      <p:sp>
        <p:nvSpPr>
          <p:cNvPr id="18" name="Rounded Rectangle 17">
            <a:extLst>
              <a:ext uri="{FF2B5EF4-FFF2-40B4-BE49-F238E27FC236}">
                <a16:creationId xmlns:a16="http://schemas.microsoft.com/office/drawing/2014/main" id="{628C83D0-F5CD-4F44-96AC-EC84BB1E17FA}"/>
              </a:ext>
            </a:extLst>
          </p:cNvPr>
          <p:cNvSpPr/>
          <p:nvPr/>
        </p:nvSpPr>
        <p:spPr>
          <a:xfrm>
            <a:off x="5561013" y="5616575"/>
            <a:ext cx="1062037" cy="609600"/>
          </a:xfrm>
          <a:prstGeom prst="roundRect">
            <a:avLst/>
          </a:prstGeom>
          <a:noFill/>
          <a:ln w="31750">
            <a:solidFill>
              <a:srgbClr val="58A61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0969" name="TextBox 7">
            <a:extLst>
              <a:ext uri="{FF2B5EF4-FFF2-40B4-BE49-F238E27FC236}">
                <a16:creationId xmlns:a16="http://schemas.microsoft.com/office/drawing/2014/main" id="{B3E7DAB8-F60D-4B68-80D0-9E993F1F4C1C}"/>
              </a:ext>
            </a:extLst>
          </p:cNvPr>
          <p:cNvSpPr txBox="1">
            <a:spLocks noChangeArrowheads="1"/>
          </p:cNvSpPr>
          <p:nvPr/>
        </p:nvSpPr>
        <p:spPr bwMode="auto">
          <a:xfrm>
            <a:off x="1295400" y="5454650"/>
            <a:ext cx="2355850" cy="923925"/>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eaLnBrk="1" hangingPunct="1">
              <a:defRPr/>
            </a:pPr>
            <a:r>
              <a:rPr lang="en-US" altLang="en-US" dirty="0">
                <a:solidFill>
                  <a:schemeClr val="tx1">
                    <a:lumMod val="75000"/>
                    <a:lumOff val="25000"/>
                  </a:schemeClr>
                </a:solidFill>
                <a:latin typeface="Arial" panose="020B0604020202020204" pitchFamily="34" charset="0"/>
              </a:rPr>
              <a:t>For troubleshooting tips, tap Help for more information</a:t>
            </a:r>
          </a:p>
        </p:txBody>
      </p:sp>
      <p:cxnSp>
        <p:nvCxnSpPr>
          <p:cNvPr id="23" name="Straight Arrow Connector 22">
            <a:extLst>
              <a:ext uri="{FF2B5EF4-FFF2-40B4-BE49-F238E27FC236}">
                <a16:creationId xmlns:a16="http://schemas.microsoft.com/office/drawing/2014/main" id="{7772A3C5-4F64-42EA-93A0-1D87045347D0}"/>
              </a:ext>
            </a:extLst>
          </p:cNvPr>
          <p:cNvCxnSpPr>
            <a:cxnSpLocks/>
          </p:cNvCxnSpPr>
          <p:nvPr/>
        </p:nvCxnSpPr>
        <p:spPr>
          <a:xfrm>
            <a:off x="3803650" y="5916613"/>
            <a:ext cx="1757363" cy="0"/>
          </a:xfrm>
          <a:prstGeom prst="straightConnector1">
            <a:avLst/>
          </a:prstGeom>
          <a:ln w="31750">
            <a:solidFill>
              <a:srgbClr val="58A618"/>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931322F-D517-44A9-A442-8F5C33E647CB}"/>
              </a:ext>
            </a:extLst>
          </p:cNvPr>
          <p:cNvSpPr>
            <a:spLocks noGrp="1"/>
          </p:cNvSpPr>
          <p:nvPr>
            <p:ph type="body" sz="quarter" idx="10"/>
          </p:nvPr>
        </p:nvSpPr>
        <p:spPr>
          <a:xfrm>
            <a:off x="609600" y="1524000"/>
            <a:ext cx="11201400" cy="703263"/>
          </a:xfrm>
        </p:spPr>
        <p:txBody>
          <a:bodyPr/>
          <a:lstStyle/>
          <a:p>
            <a:pPr>
              <a:defRPr/>
            </a:pPr>
            <a:r>
              <a:rPr lang="en-US" altLang="en-US" dirty="0">
                <a:solidFill>
                  <a:srgbClr val="595959"/>
                </a:solidFill>
                <a:latin typeface="Arial" panose="020B0604020202020204" pitchFamily="34" charset="0"/>
              </a:rPr>
              <a:t>A student may come in for help with a screen they have never seen before. Use a meter for treatment decisions if an error is shown. </a:t>
            </a:r>
          </a:p>
          <a:p>
            <a:pPr>
              <a:defRPr/>
            </a:pPr>
            <a:endParaRPr lang="en-US" dirty="0"/>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A3B9FCA0-8C5C-41E4-81D7-D3CC57B56557}"/>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ea typeface="MS PGothic" panose="020B0600070205080204" pitchFamily="34" charset="-128"/>
              </a:rPr>
              <a:t>Additional Help</a:t>
            </a:r>
          </a:p>
        </p:txBody>
      </p:sp>
      <p:sp>
        <p:nvSpPr>
          <p:cNvPr id="5" name="Text Placeholder 4">
            <a:extLst>
              <a:ext uri="{FF2B5EF4-FFF2-40B4-BE49-F238E27FC236}">
                <a16:creationId xmlns:a16="http://schemas.microsoft.com/office/drawing/2014/main" id="{0A4210F0-3C3F-4690-89BB-94352624E0E6}"/>
              </a:ext>
            </a:extLst>
          </p:cNvPr>
          <p:cNvSpPr>
            <a:spLocks noGrp="1"/>
          </p:cNvSpPr>
          <p:nvPr>
            <p:ph type="body" sz="quarter" idx="10"/>
          </p:nvPr>
        </p:nvSpPr>
        <p:spPr>
          <a:xfrm>
            <a:off x="609600" y="1524000"/>
            <a:ext cx="5486400" cy="4800600"/>
          </a:xfrm>
        </p:spPr>
        <p:txBody>
          <a:bodyPr/>
          <a:lstStyle/>
          <a:p>
            <a:pPr>
              <a:defRPr/>
            </a:pPr>
            <a:r>
              <a:rPr lang="en-US" altLang="en-US" dirty="0">
                <a:solidFill>
                  <a:schemeClr val="tx1">
                    <a:lumMod val="65000"/>
                    <a:lumOff val="35000"/>
                  </a:schemeClr>
                </a:solidFill>
                <a:latin typeface="Arial" charset="0"/>
              </a:rPr>
              <a:t>For additional technical support: </a:t>
            </a:r>
          </a:p>
          <a:p>
            <a:pPr>
              <a:defRPr/>
            </a:pPr>
            <a:endParaRPr lang="en-US" dirty="0">
              <a:solidFill>
                <a:schemeClr val="tx1">
                  <a:lumMod val="65000"/>
                  <a:lumOff val="35000"/>
                </a:schemeClr>
              </a:solidFill>
            </a:endParaRPr>
          </a:p>
          <a:p>
            <a:pPr>
              <a:defRPr/>
            </a:pPr>
            <a:r>
              <a:rPr lang="en-US" dirty="0">
                <a:solidFill>
                  <a:schemeClr val="tx1">
                    <a:lumMod val="65000"/>
                    <a:lumOff val="35000"/>
                  </a:schemeClr>
                </a:solidFill>
              </a:rPr>
              <a:t>Our 24/7 Customer Technical Support can be reached on 1300 851 056</a:t>
            </a:r>
          </a:p>
          <a:p>
            <a:pPr>
              <a:defRPr/>
            </a:pPr>
            <a:r>
              <a:rPr lang="en-US" dirty="0">
                <a:solidFill>
                  <a:schemeClr val="tx1">
                    <a:lumMod val="65000"/>
                    <a:lumOff val="35000"/>
                  </a:schemeClr>
                </a:solidFill>
              </a:rPr>
              <a:t>Or</a:t>
            </a:r>
          </a:p>
          <a:p>
            <a:pPr>
              <a:defRPr/>
            </a:pPr>
            <a:r>
              <a:rPr lang="en-US" dirty="0">
                <a:solidFill>
                  <a:schemeClr val="tx1">
                    <a:lumMod val="65000"/>
                    <a:lumOff val="35000"/>
                  </a:schemeClr>
                </a:solidFill>
              </a:rPr>
              <a:t>Email us at </a:t>
            </a:r>
            <a:r>
              <a:rPr lang="en-US" dirty="0">
                <a:solidFill>
                  <a:schemeClr val="tx1">
                    <a:lumMod val="65000"/>
                    <a:lumOff val="35000"/>
                  </a:schemeClr>
                </a:solidFill>
                <a:hlinkClick r:id="rId3"/>
              </a:rPr>
              <a:t>diabetes.techsupport@amsl.com.au</a:t>
            </a:r>
            <a:r>
              <a:rPr lang="en-US" dirty="0">
                <a:solidFill>
                  <a:schemeClr val="tx1">
                    <a:lumMod val="65000"/>
                    <a:lumOff val="35000"/>
                  </a:schemeClr>
                </a:solidFill>
              </a:rPr>
              <a:t> with non urgent queries</a:t>
            </a:r>
          </a:p>
          <a:p>
            <a:pPr>
              <a:defRPr/>
            </a:pPr>
            <a:endParaRPr lang="en-US" altLang="en-US" sz="2000" dirty="0">
              <a:latin typeface="Arial" charset="0"/>
            </a:endParaRPr>
          </a:p>
        </p:txBody>
      </p:sp>
      <p:pic>
        <p:nvPicPr>
          <p:cNvPr id="44036" name="Picture 9">
            <a:extLst>
              <a:ext uri="{FF2B5EF4-FFF2-40B4-BE49-F238E27FC236}">
                <a16:creationId xmlns:a16="http://schemas.microsoft.com/office/drawing/2014/main" id="{29B180A0-048A-4773-8C16-29027A0F8A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3113" y="1447800"/>
            <a:ext cx="5945187"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Logo&#10;&#10;Description automatically generated">
            <a:extLst>
              <a:ext uri="{FF2B5EF4-FFF2-40B4-BE49-F238E27FC236}">
                <a16:creationId xmlns:a16="http://schemas.microsoft.com/office/drawing/2014/main" id="{17CB90EB-9809-465A-A8FF-27BE1FB6A6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5259259"/>
            <a:ext cx="2371725" cy="989141"/>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2">
            <a:extLst>
              <a:ext uri="{FF2B5EF4-FFF2-40B4-BE49-F238E27FC236}">
                <a16:creationId xmlns:a16="http://schemas.microsoft.com/office/drawing/2014/main" id="{2025F7F0-153B-43A5-81DA-2396CBCDA4FD}"/>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anchor="t" anchorCtr="0" compatLnSpc="1">
            <a:prstTxWarp prst="textNoShape">
              <a:avLst/>
            </a:prstTxWarp>
          </a:bodyPr>
          <a:lstStyle/>
          <a:p>
            <a:r>
              <a:rPr lang="en-US" altLang="en-US">
                <a:ea typeface="MS PGothic" panose="020B0600070205080204" pitchFamily="34" charset="-128"/>
              </a:rPr>
              <a:t>Every Student </a:t>
            </a:r>
            <a:br>
              <a:rPr lang="en-US" altLang="en-US">
                <a:ea typeface="MS PGothic" panose="020B0600070205080204" pitchFamily="34" charset="-128"/>
              </a:rPr>
            </a:br>
            <a:r>
              <a:rPr lang="en-US" altLang="en-US">
                <a:ea typeface="MS PGothic" panose="020B0600070205080204" pitchFamily="34" charset="-128"/>
              </a:rPr>
              <a:t>is Unique</a:t>
            </a:r>
          </a:p>
        </p:txBody>
      </p:sp>
      <p:sp>
        <p:nvSpPr>
          <p:cNvPr id="2" name="Text Placeholder 1">
            <a:extLst>
              <a:ext uri="{FF2B5EF4-FFF2-40B4-BE49-F238E27FC236}">
                <a16:creationId xmlns:a16="http://schemas.microsoft.com/office/drawing/2014/main" id="{D41AE92C-D053-427A-ADC9-1E9CC4F4F5A3}"/>
              </a:ext>
            </a:extLst>
          </p:cNvPr>
          <p:cNvSpPr>
            <a:spLocks noGrp="1"/>
          </p:cNvSpPr>
          <p:nvPr>
            <p:ph type="body" sz="quarter" idx="10"/>
          </p:nvPr>
        </p:nvSpPr>
        <p:spPr/>
        <p:txBody>
          <a:bodyPr/>
          <a:lstStyle/>
          <a:p>
            <a:pPr>
              <a:defRPr/>
            </a:pPr>
            <a:r>
              <a:rPr lang="en-US" altLang="en-US" dirty="0">
                <a:solidFill>
                  <a:srgbClr val="595959"/>
                </a:solidFill>
                <a:latin typeface="Arial" panose="020B0604020202020204" pitchFamily="34" charset="0"/>
              </a:rPr>
              <a:t>If other issues come up regarding the student and their CGM, speak to the main caregiver, who in consultation with their healthcare team can adjust the diabetes management plan as required.  </a:t>
            </a:r>
            <a:endParaRPr lang="en-US" dirty="0"/>
          </a:p>
        </p:txBody>
      </p:sp>
      <p:pic>
        <p:nvPicPr>
          <p:cNvPr id="46084" name="Picture 5">
            <a:extLst>
              <a:ext uri="{FF2B5EF4-FFF2-40B4-BE49-F238E27FC236}">
                <a16:creationId xmlns:a16="http://schemas.microsoft.com/office/drawing/2014/main" id="{4DCACCBF-91DC-4286-AB54-6E05BD1867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2450" y="231775"/>
            <a:ext cx="6330950"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578F6F8-765A-417B-8F2D-422E2C3C776A}"/>
              </a:ext>
            </a:extLst>
          </p:cNvPr>
          <p:cNvSpPr txBox="1"/>
          <p:nvPr/>
        </p:nvSpPr>
        <p:spPr>
          <a:xfrm>
            <a:off x="609599" y="2575728"/>
            <a:ext cx="10972800" cy="769441"/>
          </a:xfrm>
          <a:prstGeom prst="rect">
            <a:avLst/>
          </a:prstGeom>
          <a:noFill/>
        </p:spPr>
        <p:txBody>
          <a:bodyPr wrap="square" rtlCol="0">
            <a:spAutoFit/>
          </a:bodyPr>
          <a:lstStyle/>
          <a:p>
            <a:pPr algn="ctr"/>
            <a:r>
              <a:rPr lang="en-AU" sz="4400" dirty="0">
                <a:solidFill>
                  <a:srgbClr val="3291CC"/>
                </a:solidFill>
                <a:latin typeface="Proxima Nova Soft Md" panose="02000506030000020004" pitchFamily="50" charset="0"/>
              </a:rPr>
              <a:t>Your Choice. Your Life. Your Freedom.</a:t>
            </a:r>
            <a:r>
              <a:rPr lang="en-AU" sz="4400" baseline="30000" dirty="0">
                <a:solidFill>
                  <a:srgbClr val="3291CC"/>
                </a:solidFill>
                <a:latin typeface="Proxima Nova Soft Md" panose="02000506030000020004" pitchFamily="50" charset="0"/>
              </a:rPr>
              <a:t>®</a:t>
            </a:r>
          </a:p>
        </p:txBody>
      </p:sp>
      <p:pic>
        <p:nvPicPr>
          <p:cNvPr id="10" name="Graphic 9">
            <a:extLst>
              <a:ext uri="{FF2B5EF4-FFF2-40B4-BE49-F238E27FC236}">
                <a16:creationId xmlns:a16="http://schemas.microsoft.com/office/drawing/2014/main" id="{59FB9D08-20EA-4B1C-992D-8F5B8D2456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8600" y="3878569"/>
            <a:ext cx="2834799" cy="551211"/>
          </a:xfrm>
          <a:prstGeom prst="rect">
            <a:avLst/>
          </a:prstGeom>
        </p:spPr>
      </p:pic>
      <p:sp>
        <p:nvSpPr>
          <p:cNvPr id="12" name="TextBox 11">
            <a:extLst>
              <a:ext uri="{FF2B5EF4-FFF2-40B4-BE49-F238E27FC236}">
                <a16:creationId xmlns:a16="http://schemas.microsoft.com/office/drawing/2014/main" id="{CE99E86B-AF8A-4DE2-8139-143E73992B1D}"/>
              </a:ext>
            </a:extLst>
          </p:cNvPr>
          <p:cNvSpPr txBox="1"/>
          <p:nvPr/>
        </p:nvSpPr>
        <p:spPr>
          <a:xfrm>
            <a:off x="2057400" y="4954310"/>
            <a:ext cx="8305800" cy="523220"/>
          </a:xfrm>
          <a:prstGeom prst="rect">
            <a:avLst/>
          </a:prstGeom>
          <a:noFill/>
        </p:spPr>
        <p:txBody>
          <a:bodyPr wrap="square" rtlCol="0">
            <a:spAutoFit/>
          </a:bodyPr>
          <a:lstStyle/>
          <a:p>
            <a:r>
              <a:rPr lang="en-US" sz="2800" b="1" dirty="0">
                <a:solidFill>
                  <a:srgbClr val="3291CC"/>
                </a:solidFill>
                <a:latin typeface="Arial" panose="020B0604020202020204" pitchFamily="34" charset="0"/>
                <a:cs typeface="Arial" panose="020B0604020202020204" pitchFamily="34" charset="0"/>
              </a:rPr>
              <a:t>amsldiabetes.com.au 	1300 851 056</a:t>
            </a:r>
            <a:endParaRPr lang="en-AU" sz="2000" b="1" dirty="0">
              <a:solidFill>
                <a:srgbClr val="3291CC"/>
              </a:solidFill>
              <a:latin typeface="Arial" panose="020B0604020202020204" pitchFamily="34" charset="0"/>
              <a:cs typeface="Arial" panose="020B0604020202020204" pitchFamily="34" charset="0"/>
            </a:endParaRPr>
          </a:p>
        </p:txBody>
      </p:sp>
      <p:sp>
        <p:nvSpPr>
          <p:cNvPr id="13" name="TextBox 3">
            <a:extLst>
              <a:ext uri="{FF2B5EF4-FFF2-40B4-BE49-F238E27FC236}">
                <a16:creationId xmlns:a16="http://schemas.microsoft.com/office/drawing/2014/main" id="{E8A1D15E-1AB6-47FA-BBD5-ACF4C3FD56B9}"/>
              </a:ext>
            </a:extLst>
          </p:cNvPr>
          <p:cNvSpPr txBox="1">
            <a:spLocks noChangeArrowheads="1"/>
          </p:cNvSpPr>
          <p:nvPr/>
        </p:nvSpPr>
        <p:spPr bwMode="auto">
          <a:xfrm>
            <a:off x="457200" y="5715000"/>
            <a:ext cx="9753600" cy="1031051"/>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defRPr/>
            </a:pPr>
            <a:r>
              <a:rPr lang="en-US" sz="1000" dirty="0">
                <a:solidFill>
                  <a:schemeClr val="tx1">
                    <a:lumMod val="65000"/>
                    <a:lumOff val="35000"/>
                  </a:schemeClr>
                </a:solidFill>
                <a:latin typeface="Arial" panose="020B0604020202020204" pitchFamily="34" charset="0"/>
                <a:cs typeface="Arial" panose="020B0604020202020204" pitchFamily="34" charset="0"/>
              </a:rPr>
              <a:t>LBL016957 </a:t>
            </a:r>
            <a:r>
              <a:rPr lang="en-US" sz="1000">
                <a:solidFill>
                  <a:schemeClr val="tx1">
                    <a:lumMod val="65000"/>
                    <a:lumOff val="35000"/>
                  </a:schemeClr>
                </a:solidFill>
                <a:latin typeface="Arial" panose="020B0604020202020204" pitchFamily="34" charset="0"/>
                <a:cs typeface="Arial" panose="020B0604020202020204" pitchFamily="34" charset="0"/>
              </a:rPr>
              <a:t>Rev003 March </a:t>
            </a:r>
            <a:r>
              <a:rPr lang="en-US" sz="1000" dirty="0">
                <a:solidFill>
                  <a:schemeClr val="tx1">
                    <a:lumMod val="65000"/>
                    <a:lumOff val="35000"/>
                  </a:schemeClr>
                </a:solidFill>
                <a:latin typeface="Arial" panose="020B0604020202020204" pitchFamily="34" charset="0"/>
                <a:cs typeface="Arial" panose="020B0604020202020204" pitchFamily="34" charset="0"/>
              </a:rPr>
              <a:t>2022. AMSL is a subsidiary of Dexcom.</a:t>
            </a:r>
          </a:p>
          <a:p>
            <a:pPr>
              <a:buFont typeface="Arial" panose="020B0604020202020204" pitchFamily="34" charset="0"/>
              <a:buNone/>
              <a:defRPr/>
            </a:pPr>
            <a:r>
              <a:rPr lang="en-US" sz="1000" dirty="0">
                <a:solidFill>
                  <a:schemeClr val="tx1">
                    <a:lumMod val="65000"/>
                    <a:lumOff val="35000"/>
                  </a:schemeClr>
                </a:solidFill>
                <a:latin typeface="Arial" panose="020B0604020202020204" pitchFamily="34" charset="0"/>
                <a:cs typeface="Arial" panose="020B0604020202020204" pitchFamily="34" charset="0"/>
              </a:rPr>
              <a:t>2 McCabe Place, Chatswood NSW 2067.</a:t>
            </a:r>
          </a:p>
          <a:p>
            <a:pPr>
              <a:buNone/>
              <a:defRPr/>
            </a:pPr>
            <a:r>
              <a:rPr lang="en-US" sz="1000" dirty="0">
                <a:solidFill>
                  <a:schemeClr val="tx1">
                    <a:lumMod val="65000"/>
                    <a:lumOff val="35000"/>
                  </a:schemeClr>
                </a:solidFill>
                <a:latin typeface="Arial" panose="020B0604020202020204" pitchFamily="34" charset="0"/>
                <a:cs typeface="Arial" panose="020B0604020202020204" pitchFamily="34" charset="0"/>
              </a:rPr>
              <a:t>©2022 Dexcom, Inc. All rights reserved.               </a:t>
            </a:r>
          </a:p>
          <a:p>
            <a:pPr>
              <a:buFont typeface="Arial" panose="020B0604020202020204" pitchFamily="34" charset="0"/>
              <a:buNone/>
              <a:defRPr/>
            </a:pPr>
            <a:r>
              <a:rPr lang="en-US" sz="1000" dirty="0">
                <a:solidFill>
                  <a:schemeClr val="tx1">
                    <a:lumMod val="65000"/>
                    <a:lumOff val="35000"/>
                  </a:schemeClr>
                </a:solidFill>
                <a:latin typeface="Arial" panose="020B0604020202020204" pitchFamily="34" charset="0"/>
                <a:cs typeface="Arial" panose="020B0604020202020204" pitchFamily="34" charset="0"/>
              </a:rPr>
              <a:t> </a:t>
            </a:r>
          </a:p>
        </p:txBody>
      </p:sp>
      <p:pic>
        <p:nvPicPr>
          <p:cNvPr id="9" name="Picture 8" descr="Logo&#10;&#10;Description automatically generated">
            <a:extLst>
              <a:ext uri="{FF2B5EF4-FFF2-40B4-BE49-F238E27FC236}">
                <a16:creationId xmlns:a16="http://schemas.microsoft.com/office/drawing/2014/main" id="{6767A194-2991-4939-BA72-93FD471CD6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2969" y="670728"/>
            <a:ext cx="3446059" cy="1437198"/>
          </a:xfrm>
          <a:prstGeom prst="rect">
            <a:avLst/>
          </a:prstGeom>
        </p:spPr>
      </p:pic>
    </p:spTree>
    <p:extLst>
      <p:ext uri="{BB962C8B-B14F-4D97-AF65-F5344CB8AC3E}">
        <p14:creationId xmlns:p14="http://schemas.microsoft.com/office/powerpoint/2010/main" val="400039922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6A102D1A-6107-49F5-A7E0-C42855713433}"/>
              </a:ext>
            </a:extLst>
          </p:cNvPr>
          <p:cNvSpPr txBox="1">
            <a:spLocks noChangeArrowheads="1"/>
          </p:cNvSpPr>
          <p:nvPr/>
        </p:nvSpPr>
        <p:spPr bwMode="auto">
          <a:xfrm>
            <a:off x="1790700" y="685800"/>
            <a:ext cx="861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800">
                <a:solidFill>
                  <a:srgbClr val="FFFFFF"/>
                </a:solidFill>
                <a:latin typeface="Arial" panose="020B0604020202020204" pitchFamily="34" charset="0"/>
              </a:rPr>
              <a:t>Guide Goals</a:t>
            </a:r>
            <a:endParaRPr lang="en-US" altLang="en-US" sz="2800">
              <a:solidFill>
                <a:srgbClr val="000000"/>
              </a:solidFill>
              <a:latin typeface="Arial" panose="020B0604020202020204" pitchFamily="34" charset="0"/>
            </a:endParaRPr>
          </a:p>
        </p:txBody>
      </p:sp>
      <p:sp>
        <p:nvSpPr>
          <p:cNvPr id="7171" name="Title 1">
            <a:extLst>
              <a:ext uri="{FF2B5EF4-FFF2-40B4-BE49-F238E27FC236}">
                <a16:creationId xmlns:a16="http://schemas.microsoft.com/office/drawing/2014/main" id="{7B769E67-EE73-4974-B98A-82FDFD66F747}"/>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ea typeface="MS PGothic" panose="020B0600070205080204" pitchFamily="34" charset="-128"/>
              </a:rPr>
              <a:t>Introduction</a:t>
            </a:r>
          </a:p>
        </p:txBody>
      </p:sp>
      <p:sp>
        <p:nvSpPr>
          <p:cNvPr id="6" name="Text Placeholder 5">
            <a:extLst>
              <a:ext uri="{FF2B5EF4-FFF2-40B4-BE49-F238E27FC236}">
                <a16:creationId xmlns:a16="http://schemas.microsoft.com/office/drawing/2014/main" id="{93FF84EA-42B9-4E81-9178-3EB1F11A8C9D}"/>
              </a:ext>
            </a:extLst>
          </p:cNvPr>
          <p:cNvSpPr>
            <a:spLocks noGrp="1"/>
          </p:cNvSpPr>
          <p:nvPr>
            <p:ph type="body" sz="quarter" idx="10"/>
          </p:nvPr>
        </p:nvSpPr>
        <p:spPr>
          <a:xfrm>
            <a:off x="609600" y="1752600"/>
            <a:ext cx="7162800" cy="4572000"/>
          </a:xfrm>
        </p:spPr>
        <p:txBody>
          <a:bodyPr/>
          <a:lstStyle/>
          <a:p>
            <a:pPr eaLnBrk="1" hangingPunct="1">
              <a:lnSpc>
                <a:spcPct val="110000"/>
              </a:lnSpc>
              <a:defRPr/>
            </a:pPr>
            <a:r>
              <a:rPr lang="en-US" altLang="en-US" dirty="0">
                <a:solidFill>
                  <a:srgbClr val="595959"/>
                </a:solidFill>
                <a:latin typeface="Arial" panose="020B0604020202020204" pitchFamily="34" charset="0"/>
              </a:rPr>
              <a:t>This guide will introduce you to the basics of CGM. It will discuss:</a:t>
            </a:r>
          </a:p>
          <a:p>
            <a:pPr lvl="1" eaLnBrk="1" hangingPunct="1">
              <a:lnSpc>
                <a:spcPct val="140000"/>
              </a:lnSpc>
              <a:buFont typeface="Arial" panose="020B0604020202020204" pitchFamily="34" charset="0"/>
              <a:buChar char="•"/>
              <a:defRPr/>
            </a:pPr>
            <a:r>
              <a:rPr lang="en-US" altLang="en-US" sz="2200" dirty="0">
                <a:solidFill>
                  <a:srgbClr val="595959"/>
                </a:solidFill>
                <a:latin typeface="Arial" panose="020B0604020202020204" pitchFamily="34" charset="0"/>
              </a:rPr>
              <a:t>Having a plan for diabetes management at school</a:t>
            </a:r>
          </a:p>
          <a:p>
            <a:pPr lvl="1" eaLnBrk="1" hangingPunct="1">
              <a:lnSpc>
                <a:spcPct val="140000"/>
              </a:lnSpc>
              <a:buFont typeface="Arial" panose="020B0604020202020204" pitchFamily="34" charset="0"/>
              <a:buChar char="•"/>
              <a:defRPr/>
            </a:pPr>
            <a:r>
              <a:rPr lang="en-US" altLang="en-US" sz="2200" dirty="0">
                <a:solidFill>
                  <a:srgbClr val="595959"/>
                </a:solidFill>
                <a:latin typeface="Arial" panose="020B0604020202020204" pitchFamily="34" charset="0"/>
              </a:rPr>
              <a:t>The Dexcom G6 CGM System (G6)</a:t>
            </a:r>
          </a:p>
          <a:p>
            <a:pPr lvl="1" eaLnBrk="1" hangingPunct="1">
              <a:lnSpc>
                <a:spcPct val="140000"/>
              </a:lnSpc>
              <a:buFont typeface="Arial" panose="020B0604020202020204" pitchFamily="34" charset="0"/>
              <a:buChar char="•"/>
              <a:defRPr/>
            </a:pPr>
            <a:r>
              <a:rPr lang="en-US" altLang="en-US" sz="2200" dirty="0">
                <a:solidFill>
                  <a:srgbClr val="595959"/>
                </a:solidFill>
                <a:latin typeface="Arial" panose="020B0604020202020204" pitchFamily="34" charset="0"/>
              </a:rPr>
              <a:t>The difference between CGM and a meter</a:t>
            </a:r>
          </a:p>
          <a:p>
            <a:pPr lvl="1" eaLnBrk="1" hangingPunct="1">
              <a:lnSpc>
                <a:spcPct val="140000"/>
              </a:lnSpc>
              <a:buFont typeface="Arial" panose="020B0604020202020204" pitchFamily="34" charset="0"/>
              <a:buChar char="•"/>
              <a:defRPr/>
            </a:pPr>
            <a:r>
              <a:rPr lang="en-US" altLang="en-US" sz="2200" dirty="0">
                <a:solidFill>
                  <a:srgbClr val="595959"/>
                </a:solidFill>
                <a:latin typeface="Arial" panose="020B0604020202020204" pitchFamily="34" charset="0"/>
              </a:rPr>
              <a:t>How you may use CGM to help a student</a:t>
            </a:r>
            <a:endParaRPr lang="en-US" altLang="en-US" sz="2200" dirty="0">
              <a:solidFill>
                <a:srgbClr val="000000"/>
              </a:solidFill>
              <a:latin typeface="Arial" panose="020B0604020202020204" pitchFamily="34" charset="0"/>
            </a:endParaRPr>
          </a:p>
          <a:p>
            <a:pPr>
              <a:defRPr/>
            </a:pPr>
            <a:endParaRPr lang="en-US" dirty="0"/>
          </a:p>
        </p:txBody>
      </p:sp>
      <p:pic>
        <p:nvPicPr>
          <p:cNvPr id="7173" name="Picture 2">
            <a:extLst>
              <a:ext uri="{FF2B5EF4-FFF2-40B4-BE49-F238E27FC236}">
                <a16:creationId xmlns:a16="http://schemas.microsoft.com/office/drawing/2014/main" id="{FA865A67-690D-4504-A62A-9FC4149ED5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5225" y="838200"/>
            <a:ext cx="4694238"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5CFF5556-D88C-427C-8A8F-120746F532FA}"/>
              </a:ext>
            </a:extLst>
          </p:cNvPr>
          <p:cNvSpPr>
            <a:spLocks noGrp="1" noChangeArrowheads="1"/>
          </p:cNvSpPr>
          <p:nvPr>
            <p:ph type="title"/>
          </p:nvPr>
        </p:nvSpPr>
        <p:spPr bwMode="auto">
          <a:xfrm>
            <a:off x="609600" y="228600"/>
            <a:ext cx="11277600" cy="121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600">
                <a:ea typeface="MS PGothic" panose="020B0600070205080204" pitchFamily="34" charset="-128"/>
              </a:rPr>
              <a:t>Diabetes Management Plan</a:t>
            </a:r>
          </a:p>
        </p:txBody>
      </p:sp>
      <p:sp>
        <p:nvSpPr>
          <p:cNvPr id="9218" name="Text Placeholder 1">
            <a:extLst>
              <a:ext uri="{FF2B5EF4-FFF2-40B4-BE49-F238E27FC236}">
                <a16:creationId xmlns:a16="http://schemas.microsoft.com/office/drawing/2014/main" id="{7E1A9D41-EABC-4DEA-8792-982056F84B58}"/>
              </a:ext>
            </a:extLst>
          </p:cNvPr>
          <p:cNvSpPr>
            <a:spLocks noGrp="1" noChangeArrowheads="1"/>
          </p:cNvSpPr>
          <p:nvPr>
            <p:ph type="body" sz="quarter" idx="10"/>
          </p:nvPr>
        </p:nvSpPr>
        <p:spPr bwMode="auto">
          <a:xfrm>
            <a:off x="609600" y="1752600"/>
            <a:ext cx="8305800" cy="4953000"/>
          </a:xfrm>
        </p:spPr>
        <p:txBody>
          <a:bodyPr wrap="square" lIns="91440" tIns="45720" rIns="91440" bIns="45720" numCol="1" anchor="t" anchorCtr="0" compatLnSpc="1">
            <a:prstTxWarp prst="textNoShape">
              <a:avLst/>
            </a:prstTxWarp>
          </a:bodyPr>
          <a:lstStyle/>
          <a:p>
            <a:pPr eaLnBrk="1" hangingPunct="1">
              <a:lnSpc>
                <a:spcPct val="110000"/>
              </a:lnSpc>
              <a:defRPr/>
            </a:pPr>
            <a:r>
              <a:rPr lang="en-US" altLang="en-US" dirty="0">
                <a:solidFill>
                  <a:srgbClr val="595959"/>
                </a:solidFill>
                <a:latin typeface="Arial" panose="020B0604020202020204" pitchFamily="34" charset="0"/>
                <a:cs typeface="Arial" panose="020B0604020202020204" pitchFamily="34" charset="0"/>
              </a:rPr>
              <a:t>It is a good idea to have a written diabetes management plan at school. Possible contents include: </a:t>
            </a:r>
          </a:p>
          <a:p>
            <a:pPr lvl="1" eaLnBrk="1" hangingPunct="1">
              <a:lnSpc>
                <a:spcPct val="110000"/>
              </a:lnSpc>
              <a:buFont typeface="Arial" panose="020B0604020202020204" pitchFamily="34" charset="0"/>
              <a:buChar char="•"/>
              <a:defRPr/>
            </a:pPr>
            <a:r>
              <a:rPr lang="en-US" altLang="en-US" sz="1900" dirty="0">
                <a:solidFill>
                  <a:srgbClr val="595959"/>
                </a:solidFill>
                <a:latin typeface="Arial" panose="020B0604020202020204" pitchFamily="34" charset="0"/>
                <a:cs typeface="Arial" panose="020B0604020202020204" pitchFamily="34" charset="0"/>
              </a:rPr>
              <a:t>List trained diabetes staff and date of training</a:t>
            </a:r>
          </a:p>
          <a:p>
            <a:pPr lvl="1" eaLnBrk="1" hangingPunct="1">
              <a:lnSpc>
                <a:spcPct val="110000"/>
              </a:lnSpc>
              <a:buFont typeface="Arial" panose="020B0604020202020204" pitchFamily="34" charset="0"/>
              <a:buChar char="•"/>
              <a:defRPr/>
            </a:pPr>
            <a:r>
              <a:rPr lang="en-US" altLang="en-US" sz="1900" dirty="0">
                <a:solidFill>
                  <a:srgbClr val="595959"/>
                </a:solidFill>
                <a:latin typeface="Arial" panose="020B0604020202020204" pitchFamily="34" charset="0"/>
                <a:cs typeface="Arial" panose="020B0604020202020204" pitchFamily="34" charset="0"/>
              </a:rPr>
              <a:t>Level of student’s independence with diabetes self care</a:t>
            </a:r>
          </a:p>
          <a:p>
            <a:pPr lvl="1" eaLnBrk="1" hangingPunct="1">
              <a:lnSpc>
                <a:spcPct val="110000"/>
              </a:lnSpc>
              <a:buFont typeface="Arial" panose="020B0604020202020204" pitchFamily="34" charset="0"/>
              <a:buChar char="•"/>
              <a:defRPr/>
            </a:pPr>
            <a:r>
              <a:rPr lang="en-US" altLang="en-US" sz="1900" dirty="0">
                <a:solidFill>
                  <a:srgbClr val="595959"/>
                </a:solidFill>
                <a:latin typeface="Arial" panose="020B0604020202020204" pitchFamily="34" charset="0"/>
                <a:cs typeface="Arial" panose="020B0604020202020204" pitchFamily="34" charset="0"/>
              </a:rPr>
              <a:t>Location of and access to diabetes management supplies</a:t>
            </a:r>
          </a:p>
          <a:p>
            <a:pPr lvl="1" eaLnBrk="1" hangingPunct="1">
              <a:lnSpc>
                <a:spcPct val="110000"/>
              </a:lnSpc>
              <a:buFont typeface="Arial" panose="020B0604020202020204" pitchFamily="34" charset="0"/>
              <a:buChar char="•"/>
              <a:defRPr/>
            </a:pPr>
            <a:r>
              <a:rPr lang="en-US" altLang="en-US" sz="1900" dirty="0">
                <a:solidFill>
                  <a:srgbClr val="595959"/>
                </a:solidFill>
                <a:latin typeface="Arial" panose="020B0604020202020204" pitchFamily="34" charset="0"/>
                <a:cs typeface="Arial" panose="020B0604020202020204" pitchFamily="34" charset="0"/>
              </a:rPr>
              <a:t>When to contact Parent/Guardian</a:t>
            </a:r>
          </a:p>
          <a:p>
            <a:pPr lvl="1" eaLnBrk="1" hangingPunct="1">
              <a:lnSpc>
                <a:spcPct val="110000"/>
              </a:lnSpc>
              <a:buFont typeface="Arial" panose="020B0604020202020204" pitchFamily="34" charset="0"/>
              <a:buChar char="•"/>
              <a:defRPr/>
            </a:pPr>
            <a:r>
              <a:rPr lang="en-US" altLang="en-US" sz="1900" dirty="0">
                <a:solidFill>
                  <a:srgbClr val="595959"/>
                </a:solidFill>
                <a:latin typeface="Arial" panose="020B0604020202020204" pitchFamily="34" charset="0"/>
                <a:cs typeface="Arial" panose="020B0604020202020204" pitchFamily="34" charset="0"/>
              </a:rPr>
              <a:t>Healthcare team general contact details</a:t>
            </a:r>
          </a:p>
          <a:p>
            <a:pPr lvl="1" eaLnBrk="1" hangingPunct="1">
              <a:lnSpc>
                <a:spcPct val="110000"/>
              </a:lnSpc>
              <a:buFont typeface="Arial" panose="020B0604020202020204" pitchFamily="34" charset="0"/>
              <a:buChar char="•"/>
              <a:defRPr/>
            </a:pPr>
            <a:r>
              <a:rPr lang="en-US" altLang="en-US" sz="1900" dirty="0">
                <a:solidFill>
                  <a:srgbClr val="595959"/>
                </a:solidFill>
                <a:latin typeface="Arial" panose="020B0604020202020204" pitchFamily="34" charset="0"/>
                <a:cs typeface="Arial" panose="020B0604020202020204" pitchFamily="34" charset="0"/>
              </a:rPr>
              <a:t>Low/high glucose treatments – location, type and unrestricted student access to these</a:t>
            </a:r>
          </a:p>
          <a:p>
            <a:pPr lvl="1" eaLnBrk="1" hangingPunct="1">
              <a:lnSpc>
                <a:spcPct val="110000"/>
              </a:lnSpc>
              <a:buFont typeface="Arial" panose="020B0604020202020204" pitchFamily="34" charset="0"/>
              <a:buChar char="•"/>
              <a:defRPr/>
            </a:pPr>
            <a:r>
              <a:rPr lang="en-US" altLang="en-US" sz="1900" dirty="0">
                <a:solidFill>
                  <a:srgbClr val="595959"/>
                </a:solidFill>
                <a:latin typeface="Arial" panose="020B0604020202020204" pitchFamily="34" charset="0"/>
                <a:cs typeface="Arial" panose="020B0604020202020204" pitchFamily="34" charset="0"/>
              </a:rPr>
              <a:t>CGM Information and use of CGM devices in the school setting</a:t>
            </a:r>
          </a:p>
          <a:p>
            <a:pPr lvl="1" eaLnBrk="1" hangingPunct="1">
              <a:lnSpc>
                <a:spcPct val="110000"/>
              </a:lnSpc>
              <a:buFont typeface="Arial" panose="020B0604020202020204" pitchFamily="34" charset="0"/>
              <a:buChar char="•"/>
              <a:defRPr/>
            </a:pPr>
            <a:r>
              <a:rPr lang="en-US" altLang="en-US" sz="1900" dirty="0">
                <a:solidFill>
                  <a:srgbClr val="595959"/>
                </a:solidFill>
                <a:latin typeface="Arial" panose="020B0604020202020204" pitchFamily="34" charset="0"/>
                <a:cs typeface="Arial" panose="020B0604020202020204" pitchFamily="34" charset="0"/>
              </a:rPr>
              <a:t>Unrestricted access to snacks, water and bathroom</a:t>
            </a:r>
          </a:p>
          <a:p>
            <a:pPr lvl="1" eaLnBrk="1" hangingPunct="1">
              <a:lnSpc>
                <a:spcPct val="110000"/>
              </a:lnSpc>
              <a:buFont typeface="Arial" panose="020B0604020202020204" pitchFamily="34" charset="0"/>
              <a:buChar char="•"/>
              <a:defRPr/>
            </a:pPr>
            <a:endParaRPr lang="en-US" altLang="en-US" sz="1900" dirty="0">
              <a:solidFill>
                <a:srgbClr val="595959"/>
              </a:solidFill>
              <a:latin typeface="Arial" panose="020B0604020202020204" pitchFamily="34" charset="0"/>
              <a:cs typeface="Arial" panose="020B0604020202020204" pitchFamily="34" charset="0"/>
            </a:endParaRPr>
          </a:p>
          <a:p>
            <a:pPr indent="-285750" eaLnBrk="1" hangingPunct="1">
              <a:lnSpc>
                <a:spcPct val="110000"/>
              </a:lnSpc>
              <a:defRPr/>
            </a:pPr>
            <a:r>
              <a:rPr lang="en-US" altLang="en-US" sz="1400" dirty="0">
                <a:solidFill>
                  <a:srgbClr val="595959"/>
                </a:solidFill>
                <a:latin typeface="Arial" panose="020B0604020202020204" pitchFamily="34" charset="0"/>
                <a:cs typeface="Arial" panose="020B0604020202020204" pitchFamily="34" charset="0"/>
              </a:rPr>
              <a:t>This is not a complete list</a:t>
            </a:r>
          </a:p>
        </p:txBody>
      </p:sp>
      <p:pic>
        <p:nvPicPr>
          <p:cNvPr id="8196" name="Picture 3">
            <a:extLst>
              <a:ext uri="{FF2B5EF4-FFF2-40B4-BE49-F238E27FC236}">
                <a16:creationId xmlns:a16="http://schemas.microsoft.com/office/drawing/2014/main" id="{196EC7D8-FB24-44CD-8003-F94E12BE0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2700" y="1447800"/>
            <a:ext cx="32893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5CFF5556-D88C-427C-8A8F-120746F532FA}"/>
              </a:ext>
            </a:extLst>
          </p:cNvPr>
          <p:cNvSpPr>
            <a:spLocks noGrp="1" noChangeArrowheads="1"/>
          </p:cNvSpPr>
          <p:nvPr>
            <p:ph type="title"/>
          </p:nvPr>
        </p:nvSpPr>
        <p:spPr bwMode="auto">
          <a:xfrm>
            <a:off x="609600" y="228600"/>
            <a:ext cx="11277600" cy="121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6600" dirty="0">
                <a:ea typeface="MS PGothic" panose="020B0600070205080204" pitchFamily="34" charset="-128"/>
              </a:rPr>
              <a:t>What is CGM?</a:t>
            </a:r>
          </a:p>
        </p:txBody>
      </p:sp>
      <p:sp>
        <p:nvSpPr>
          <p:cNvPr id="9218" name="Text Placeholder 1">
            <a:extLst>
              <a:ext uri="{FF2B5EF4-FFF2-40B4-BE49-F238E27FC236}">
                <a16:creationId xmlns:a16="http://schemas.microsoft.com/office/drawing/2014/main" id="{7E1A9D41-EABC-4DEA-8792-982056F84B58}"/>
              </a:ext>
            </a:extLst>
          </p:cNvPr>
          <p:cNvSpPr>
            <a:spLocks noGrp="1" noChangeArrowheads="1"/>
          </p:cNvSpPr>
          <p:nvPr>
            <p:ph type="body" sz="quarter" idx="10"/>
          </p:nvPr>
        </p:nvSpPr>
        <p:spPr bwMode="auto">
          <a:xfrm>
            <a:off x="609600" y="1752600"/>
            <a:ext cx="8305800" cy="4953000"/>
          </a:xfrm>
        </p:spPr>
        <p:txBody>
          <a:bodyPr wrap="square" lIns="91440" tIns="45720" rIns="91440" bIns="45720" numCol="1" anchor="t" anchorCtr="0" compatLnSpc="1">
            <a:prstTxWarp prst="textNoShape">
              <a:avLst/>
            </a:prstTxWarp>
          </a:bodyPr>
          <a:lstStyle/>
          <a:p>
            <a:pPr eaLnBrk="1" hangingPunct="1">
              <a:lnSpc>
                <a:spcPct val="110000"/>
              </a:lnSpc>
              <a:defRPr/>
            </a:pPr>
            <a:r>
              <a:rPr lang="en-US" altLang="en-US" dirty="0">
                <a:solidFill>
                  <a:srgbClr val="595959"/>
                </a:solidFill>
                <a:latin typeface="Arial" panose="020B0604020202020204" pitchFamily="34" charset="0"/>
                <a:cs typeface="Arial" panose="020B0604020202020204" pitchFamily="34" charset="0"/>
              </a:rPr>
              <a:t>A Continuous Glucose Monitoring (CGM) is a small wearable medical device, that continuously reads glucose levels, through a tiny sensor beneath the skin. It wirelessly (via Bluetooth) sends glucose levels every 5 minutes to a compatible display device, typically a smartphone. It also shows where the glucose is headed, which helps to make informed decisions about diabetes management. It also alerts the wearer if glucose levels are going too low, or too high to help avoid severe health risks. </a:t>
            </a:r>
          </a:p>
        </p:txBody>
      </p:sp>
      <p:pic>
        <p:nvPicPr>
          <p:cNvPr id="8196" name="Picture 3">
            <a:extLst>
              <a:ext uri="{FF2B5EF4-FFF2-40B4-BE49-F238E27FC236}">
                <a16:creationId xmlns:a16="http://schemas.microsoft.com/office/drawing/2014/main" id="{196EC7D8-FB24-44CD-8003-F94E12BE0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2700" y="1447800"/>
            <a:ext cx="32893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748AA84F-533A-4E51-8FFA-5D26C22FBFE3}"/>
              </a:ext>
            </a:extLst>
          </p:cNvPr>
          <p:cNvSpPr txBox="1">
            <a:spLocks/>
          </p:cNvSpPr>
          <p:nvPr/>
        </p:nvSpPr>
        <p:spPr bwMode="auto">
          <a:xfrm>
            <a:off x="638175" y="6242050"/>
            <a:ext cx="11811000" cy="539750"/>
          </a:xfrm>
          <a:prstGeom prst="rect">
            <a:avLst/>
          </a:prstGeom>
          <a:noFill/>
          <a:ln>
            <a:noFill/>
          </a:ln>
        </p:spPr>
        <p:txBody>
          <a:bodyPr/>
          <a:lstStyle>
            <a:lvl1pPr>
              <a:spcBef>
                <a:spcPct val="20000"/>
              </a:spcBef>
              <a:buFont typeface="Arial" charset="0"/>
              <a:buChar char="•"/>
              <a:defRPr>
                <a:solidFill>
                  <a:srgbClr val="404040"/>
                </a:solidFill>
                <a:latin typeface="Museo Sans 100" charset="0"/>
                <a:ea typeface="MS PGothic" charset="-128"/>
                <a:cs typeface="Museo Sans 100" charset="0"/>
              </a:defRPr>
            </a:lvl1pPr>
            <a:lvl2pPr marL="742950" indent="-285750">
              <a:spcBef>
                <a:spcPct val="20000"/>
              </a:spcBef>
              <a:buFont typeface="Arial" charset="0"/>
              <a:buChar char="–"/>
              <a:defRPr>
                <a:solidFill>
                  <a:srgbClr val="404040"/>
                </a:solidFill>
                <a:latin typeface="Museo Sans 100" charset="0"/>
                <a:ea typeface="MS PGothic" charset="-128"/>
                <a:cs typeface="Museo Sans 100" charset="0"/>
              </a:defRPr>
            </a:lvl2pPr>
            <a:lvl3pPr marL="1143000" indent="-228600">
              <a:spcBef>
                <a:spcPct val="20000"/>
              </a:spcBef>
              <a:buFont typeface="Arial" charset="0"/>
              <a:buChar char="•"/>
              <a:defRPr>
                <a:solidFill>
                  <a:srgbClr val="404040"/>
                </a:solidFill>
                <a:latin typeface="Museo Sans 100" charset="0"/>
                <a:ea typeface="MS PGothic" charset="-128"/>
                <a:cs typeface="Museo Sans 100" charset="0"/>
              </a:defRPr>
            </a:lvl3pPr>
            <a:lvl4pPr marL="1600200" indent="-228600">
              <a:spcBef>
                <a:spcPct val="20000"/>
              </a:spcBef>
              <a:buFont typeface="Arial" charset="0"/>
              <a:buChar char="–"/>
              <a:defRPr>
                <a:solidFill>
                  <a:srgbClr val="404040"/>
                </a:solidFill>
                <a:latin typeface="Museo Sans 100" charset="0"/>
                <a:ea typeface="MS PGothic" charset="-128"/>
                <a:cs typeface="Museo Sans 100" charset="0"/>
              </a:defRPr>
            </a:lvl4pPr>
            <a:lvl5pPr marL="2057400" indent="-228600">
              <a:spcBef>
                <a:spcPct val="20000"/>
              </a:spcBef>
              <a:buFont typeface="Arial" charset="0"/>
              <a:buChar char="»"/>
              <a:defRPr>
                <a:solidFill>
                  <a:srgbClr val="404040"/>
                </a:solidFill>
                <a:latin typeface="Museo Sans 100" charset="0"/>
                <a:ea typeface="MS PGothic" charset="-128"/>
                <a:cs typeface="Museo Sans 100" charset="0"/>
              </a:defRPr>
            </a:lvl5pPr>
            <a:lvl6pPr marL="25146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6pPr>
            <a:lvl7pPr marL="29718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7pPr>
            <a:lvl8pPr marL="34290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8pPr>
            <a:lvl9pPr marL="38862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9pPr>
          </a:lstStyle>
          <a:p>
            <a:pPr eaLnBrk="1" hangingPunct="1">
              <a:spcBef>
                <a:spcPct val="0"/>
              </a:spcBef>
              <a:buFont typeface="Arial" charset="0"/>
              <a:buNone/>
              <a:defRPr/>
            </a:pPr>
            <a:endParaRPr lang="en-US" altLang="en-US" sz="1200" dirty="0">
              <a:solidFill>
                <a:schemeClr val="tx1">
                  <a:lumMod val="65000"/>
                  <a:lumOff val="35000"/>
                </a:schemeClr>
              </a:solidFill>
              <a:latin typeface="Arial" charset="0"/>
            </a:endParaRPr>
          </a:p>
        </p:txBody>
      </p:sp>
    </p:spTree>
    <p:extLst>
      <p:ext uri="{BB962C8B-B14F-4D97-AF65-F5344CB8AC3E}">
        <p14:creationId xmlns:p14="http://schemas.microsoft.com/office/powerpoint/2010/main" val="172696434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DA6FA56-76F3-4706-9A19-C6F89DC5EF96}"/>
              </a:ext>
            </a:extLst>
          </p:cNvPr>
          <p:cNvGrpSpPr/>
          <p:nvPr/>
        </p:nvGrpSpPr>
        <p:grpSpPr>
          <a:xfrm>
            <a:off x="468313" y="-619125"/>
            <a:ext cx="13095287" cy="7400925"/>
            <a:chOff x="468313" y="-619125"/>
            <a:chExt cx="13095287" cy="7400925"/>
          </a:xfrm>
        </p:grpSpPr>
        <p:pic>
          <p:nvPicPr>
            <p:cNvPr id="10242" name="Picture 2">
              <a:extLst>
                <a:ext uri="{FF2B5EF4-FFF2-40B4-BE49-F238E27FC236}">
                  <a16:creationId xmlns:a16="http://schemas.microsoft.com/office/drawing/2014/main" id="{FD2D04F7-A6A5-43ED-80F5-DBE4B0B2C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8775" y="-619125"/>
              <a:ext cx="9394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Content Placeholder 2">
              <a:extLst>
                <a:ext uri="{FF2B5EF4-FFF2-40B4-BE49-F238E27FC236}">
                  <a16:creationId xmlns:a16="http://schemas.microsoft.com/office/drawing/2014/main" id="{6AE64F3A-EBBE-442A-9AB4-E24C4D51459F}"/>
                </a:ext>
              </a:extLst>
            </p:cNvPr>
            <p:cNvSpPr txBox="1">
              <a:spLocks/>
            </p:cNvSpPr>
            <p:nvPr/>
          </p:nvSpPr>
          <p:spPr bwMode="auto">
            <a:xfrm>
              <a:off x="942975" y="2679700"/>
              <a:ext cx="3200400" cy="1289050"/>
            </a:xfrm>
            <a:prstGeom prst="rect">
              <a:avLst/>
            </a:prstGeom>
            <a:noFill/>
            <a:ln>
              <a:noFill/>
            </a:ln>
          </p:spPr>
          <p:txBody>
            <a:bodyPr/>
            <a:lstStyle>
              <a:lvl1pPr>
                <a:spcBef>
                  <a:spcPct val="20000"/>
                </a:spcBef>
                <a:buFont typeface="Arial" charset="0"/>
                <a:buChar char="•"/>
                <a:defRPr>
                  <a:solidFill>
                    <a:srgbClr val="404040"/>
                  </a:solidFill>
                  <a:latin typeface="Museo Sans 100" charset="0"/>
                  <a:ea typeface="MS PGothic" charset="-128"/>
                  <a:cs typeface="Museo Sans 100" charset="0"/>
                </a:defRPr>
              </a:lvl1pPr>
              <a:lvl2pPr marL="742950" indent="-285750">
                <a:spcBef>
                  <a:spcPct val="20000"/>
                </a:spcBef>
                <a:buFont typeface="Arial" charset="0"/>
                <a:buChar char="–"/>
                <a:defRPr>
                  <a:solidFill>
                    <a:srgbClr val="404040"/>
                  </a:solidFill>
                  <a:latin typeface="Museo Sans 100" charset="0"/>
                  <a:ea typeface="MS PGothic" charset="-128"/>
                  <a:cs typeface="Museo Sans 100" charset="0"/>
                </a:defRPr>
              </a:lvl2pPr>
              <a:lvl3pPr marL="1143000" indent="-228600">
                <a:spcBef>
                  <a:spcPct val="20000"/>
                </a:spcBef>
                <a:buFont typeface="Arial" charset="0"/>
                <a:buChar char="•"/>
                <a:defRPr>
                  <a:solidFill>
                    <a:srgbClr val="404040"/>
                  </a:solidFill>
                  <a:latin typeface="Museo Sans 100" charset="0"/>
                  <a:ea typeface="MS PGothic" charset="-128"/>
                  <a:cs typeface="Museo Sans 100" charset="0"/>
                </a:defRPr>
              </a:lvl3pPr>
              <a:lvl4pPr marL="1600200" indent="-228600">
                <a:spcBef>
                  <a:spcPct val="20000"/>
                </a:spcBef>
                <a:buFont typeface="Arial" charset="0"/>
                <a:buChar char="–"/>
                <a:defRPr>
                  <a:solidFill>
                    <a:srgbClr val="404040"/>
                  </a:solidFill>
                  <a:latin typeface="Museo Sans 100" charset="0"/>
                  <a:ea typeface="MS PGothic" charset="-128"/>
                  <a:cs typeface="Museo Sans 100" charset="0"/>
                </a:defRPr>
              </a:lvl4pPr>
              <a:lvl5pPr marL="2057400" indent="-228600">
                <a:spcBef>
                  <a:spcPct val="20000"/>
                </a:spcBef>
                <a:buFont typeface="Arial" charset="0"/>
                <a:buChar char="»"/>
                <a:defRPr>
                  <a:solidFill>
                    <a:srgbClr val="404040"/>
                  </a:solidFill>
                  <a:latin typeface="Museo Sans 100" charset="0"/>
                  <a:ea typeface="MS PGothic" charset="-128"/>
                  <a:cs typeface="Museo Sans 100" charset="0"/>
                </a:defRPr>
              </a:lvl5pPr>
              <a:lvl6pPr marL="25146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6pPr>
              <a:lvl7pPr marL="29718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7pPr>
              <a:lvl8pPr marL="34290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8pPr>
              <a:lvl9pPr marL="38862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9pPr>
            </a:lstStyle>
            <a:p>
              <a:pPr algn="r" eaLnBrk="1" hangingPunct="1">
                <a:spcBef>
                  <a:spcPct val="0"/>
                </a:spcBef>
                <a:buFont typeface="Arial" charset="0"/>
                <a:buNone/>
                <a:defRPr/>
              </a:pPr>
              <a:r>
                <a:rPr lang="en-US" altLang="en-US" b="1" dirty="0">
                  <a:solidFill>
                    <a:schemeClr val="tx1">
                      <a:lumMod val="65000"/>
                      <a:lumOff val="35000"/>
                    </a:schemeClr>
                  </a:solidFill>
                  <a:latin typeface="Arial" charset="0"/>
                </a:rPr>
                <a:t>Applicator with sensor: </a:t>
              </a:r>
              <a:r>
                <a:rPr lang="en-US" altLang="en-US" dirty="0">
                  <a:solidFill>
                    <a:schemeClr val="tx1">
                      <a:lumMod val="65000"/>
                      <a:lumOff val="35000"/>
                    </a:schemeClr>
                  </a:solidFill>
                  <a:latin typeface="Arial" charset="0"/>
                </a:rPr>
                <a:t>Applicator inserts sensor under skin and sensor gets glucose information</a:t>
              </a:r>
            </a:p>
            <a:p>
              <a:pPr eaLnBrk="1" hangingPunct="1">
                <a:spcBef>
                  <a:spcPct val="0"/>
                </a:spcBef>
                <a:buFont typeface="Arial" charset="0"/>
                <a:buNone/>
                <a:defRPr/>
              </a:pPr>
              <a:endParaRPr lang="en-US" altLang="en-US" dirty="0">
                <a:solidFill>
                  <a:schemeClr val="tx1">
                    <a:lumMod val="65000"/>
                    <a:lumOff val="35000"/>
                  </a:schemeClr>
                </a:solidFill>
                <a:latin typeface="Arial" charset="0"/>
              </a:endParaRPr>
            </a:p>
            <a:p>
              <a:pPr algn="ctr" eaLnBrk="1" hangingPunct="1">
                <a:spcBef>
                  <a:spcPct val="0"/>
                </a:spcBef>
                <a:buFont typeface="Arial" charset="0"/>
                <a:buNone/>
                <a:defRPr/>
              </a:pPr>
              <a:endParaRPr lang="en-US" altLang="en-US" dirty="0">
                <a:solidFill>
                  <a:schemeClr val="tx1">
                    <a:lumMod val="65000"/>
                    <a:lumOff val="35000"/>
                  </a:schemeClr>
                </a:solidFill>
                <a:latin typeface="Arial" charset="0"/>
              </a:endParaRPr>
            </a:p>
          </p:txBody>
        </p:sp>
        <p:sp>
          <p:nvSpPr>
            <p:cNvPr id="9" name="Content Placeholder 2">
              <a:extLst>
                <a:ext uri="{FF2B5EF4-FFF2-40B4-BE49-F238E27FC236}">
                  <a16:creationId xmlns:a16="http://schemas.microsoft.com/office/drawing/2014/main" id="{EB6DCDF6-9C7D-403E-BBB2-2CBA8F5A2108}"/>
                </a:ext>
              </a:extLst>
            </p:cNvPr>
            <p:cNvSpPr txBox="1">
              <a:spLocks/>
            </p:cNvSpPr>
            <p:nvPr/>
          </p:nvSpPr>
          <p:spPr bwMode="auto">
            <a:xfrm>
              <a:off x="638175" y="6242050"/>
              <a:ext cx="11811000" cy="539750"/>
            </a:xfrm>
            <a:prstGeom prst="rect">
              <a:avLst/>
            </a:prstGeom>
            <a:noFill/>
            <a:ln>
              <a:noFill/>
            </a:ln>
          </p:spPr>
          <p:txBody>
            <a:bodyPr/>
            <a:lstStyle>
              <a:lvl1pPr>
                <a:spcBef>
                  <a:spcPct val="20000"/>
                </a:spcBef>
                <a:buFont typeface="Arial" charset="0"/>
                <a:buChar char="•"/>
                <a:defRPr>
                  <a:solidFill>
                    <a:srgbClr val="404040"/>
                  </a:solidFill>
                  <a:latin typeface="Museo Sans 100" charset="0"/>
                  <a:ea typeface="MS PGothic" charset="-128"/>
                  <a:cs typeface="Museo Sans 100" charset="0"/>
                </a:defRPr>
              </a:lvl1pPr>
              <a:lvl2pPr marL="742950" indent="-285750">
                <a:spcBef>
                  <a:spcPct val="20000"/>
                </a:spcBef>
                <a:buFont typeface="Arial" charset="0"/>
                <a:buChar char="–"/>
                <a:defRPr>
                  <a:solidFill>
                    <a:srgbClr val="404040"/>
                  </a:solidFill>
                  <a:latin typeface="Museo Sans 100" charset="0"/>
                  <a:ea typeface="MS PGothic" charset="-128"/>
                  <a:cs typeface="Museo Sans 100" charset="0"/>
                </a:defRPr>
              </a:lvl2pPr>
              <a:lvl3pPr marL="1143000" indent="-228600">
                <a:spcBef>
                  <a:spcPct val="20000"/>
                </a:spcBef>
                <a:buFont typeface="Arial" charset="0"/>
                <a:buChar char="•"/>
                <a:defRPr>
                  <a:solidFill>
                    <a:srgbClr val="404040"/>
                  </a:solidFill>
                  <a:latin typeface="Museo Sans 100" charset="0"/>
                  <a:ea typeface="MS PGothic" charset="-128"/>
                  <a:cs typeface="Museo Sans 100" charset="0"/>
                </a:defRPr>
              </a:lvl3pPr>
              <a:lvl4pPr marL="1600200" indent="-228600">
                <a:spcBef>
                  <a:spcPct val="20000"/>
                </a:spcBef>
                <a:buFont typeface="Arial" charset="0"/>
                <a:buChar char="–"/>
                <a:defRPr>
                  <a:solidFill>
                    <a:srgbClr val="404040"/>
                  </a:solidFill>
                  <a:latin typeface="Museo Sans 100" charset="0"/>
                  <a:ea typeface="MS PGothic" charset="-128"/>
                  <a:cs typeface="Museo Sans 100" charset="0"/>
                </a:defRPr>
              </a:lvl4pPr>
              <a:lvl5pPr marL="2057400" indent="-228600">
                <a:spcBef>
                  <a:spcPct val="20000"/>
                </a:spcBef>
                <a:buFont typeface="Arial" charset="0"/>
                <a:buChar char="»"/>
                <a:defRPr>
                  <a:solidFill>
                    <a:srgbClr val="404040"/>
                  </a:solidFill>
                  <a:latin typeface="Museo Sans 100" charset="0"/>
                  <a:ea typeface="MS PGothic" charset="-128"/>
                  <a:cs typeface="Museo Sans 100" charset="0"/>
                </a:defRPr>
              </a:lvl5pPr>
              <a:lvl6pPr marL="25146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6pPr>
              <a:lvl7pPr marL="29718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7pPr>
              <a:lvl8pPr marL="34290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8pPr>
              <a:lvl9pPr marL="38862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9pPr>
            </a:lstStyle>
            <a:p>
              <a:pPr eaLnBrk="1" hangingPunct="1">
                <a:spcBef>
                  <a:spcPct val="0"/>
                </a:spcBef>
                <a:buFont typeface="Arial" charset="0"/>
                <a:buNone/>
                <a:defRPr/>
              </a:pPr>
              <a:r>
                <a:rPr lang="en-US" altLang="en-US" sz="1200" dirty="0">
                  <a:solidFill>
                    <a:srgbClr val="595959"/>
                  </a:solidFill>
                  <a:latin typeface="Arial" charset="0"/>
                </a:rPr>
                <a:t>* For a list of compatible devices see: dexcom.com/compatibility</a:t>
              </a:r>
              <a:endParaRPr lang="en-US" altLang="en-US" sz="1200" dirty="0">
                <a:solidFill>
                  <a:schemeClr val="tx1">
                    <a:lumMod val="65000"/>
                    <a:lumOff val="35000"/>
                  </a:schemeClr>
                </a:solidFill>
                <a:latin typeface="Arial" charset="0"/>
              </a:endParaRPr>
            </a:p>
            <a:p>
              <a:pPr eaLnBrk="1" hangingPunct="1">
                <a:spcBef>
                  <a:spcPct val="0"/>
                </a:spcBef>
                <a:buFont typeface="Arial" charset="0"/>
                <a:buNone/>
                <a:defRPr/>
              </a:pPr>
              <a:r>
                <a:rPr lang="en-US" altLang="en-US" sz="1200" dirty="0">
                  <a:solidFill>
                    <a:schemeClr val="tx1">
                      <a:lumMod val="65000"/>
                      <a:lumOff val="35000"/>
                    </a:schemeClr>
                  </a:solidFill>
                  <a:latin typeface="Arial" charset="0"/>
                </a:rPr>
                <a:t>** In this guide, we will only be discussing the smart device option. </a:t>
              </a:r>
            </a:p>
          </p:txBody>
        </p:sp>
        <p:sp>
          <p:nvSpPr>
            <p:cNvPr id="10" name="Content Placeholder 2">
              <a:extLst>
                <a:ext uri="{FF2B5EF4-FFF2-40B4-BE49-F238E27FC236}">
                  <a16:creationId xmlns:a16="http://schemas.microsoft.com/office/drawing/2014/main" id="{753D27D9-0669-4C96-8EBD-E0741D2B236B}"/>
                </a:ext>
              </a:extLst>
            </p:cNvPr>
            <p:cNvSpPr txBox="1">
              <a:spLocks/>
            </p:cNvSpPr>
            <p:nvPr/>
          </p:nvSpPr>
          <p:spPr bwMode="auto">
            <a:xfrm>
              <a:off x="468313" y="744538"/>
              <a:ext cx="3675062" cy="1196975"/>
            </a:xfrm>
            <a:prstGeom prst="rect">
              <a:avLst/>
            </a:prstGeom>
            <a:noFill/>
            <a:ln>
              <a:noFill/>
            </a:ln>
          </p:spPr>
          <p:txBody>
            <a:bodyPr/>
            <a:lstStyle>
              <a:lvl1pPr>
                <a:spcBef>
                  <a:spcPct val="20000"/>
                </a:spcBef>
                <a:buFont typeface="Arial" charset="0"/>
                <a:buChar char="•"/>
                <a:defRPr>
                  <a:solidFill>
                    <a:srgbClr val="404040"/>
                  </a:solidFill>
                  <a:latin typeface="Museo Sans 100" charset="0"/>
                  <a:ea typeface="MS PGothic" charset="-128"/>
                  <a:cs typeface="Museo Sans 100" charset="0"/>
                </a:defRPr>
              </a:lvl1pPr>
              <a:lvl2pPr marL="742950" indent="-285750">
                <a:spcBef>
                  <a:spcPct val="20000"/>
                </a:spcBef>
                <a:buFont typeface="Arial" charset="0"/>
                <a:buChar char="–"/>
                <a:defRPr>
                  <a:solidFill>
                    <a:srgbClr val="404040"/>
                  </a:solidFill>
                  <a:latin typeface="Museo Sans 100" charset="0"/>
                  <a:ea typeface="MS PGothic" charset="-128"/>
                  <a:cs typeface="Museo Sans 100" charset="0"/>
                </a:defRPr>
              </a:lvl2pPr>
              <a:lvl3pPr marL="1143000" indent="-228600">
                <a:spcBef>
                  <a:spcPct val="20000"/>
                </a:spcBef>
                <a:buFont typeface="Arial" charset="0"/>
                <a:buChar char="•"/>
                <a:defRPr>
                  <a:solidFill>
                    <a:srgbClr val="404040"/>
                  </a:solidFill>
                  <a:latin typeface="Museo Sans 100" charset="0"/>
                  <a:ea typeface="MS PGothic" charset="-128"/>
                  <a:cs typeface="Museo Sans 100" charset="0"/>
                </a:defRPr>
              </a:lvl3pPr>
              <a:lvl4pPr marL="1600200" indent="-228600">
                <a:spcBef>
                  <a:spcPct val="20000"/>
                </a:spcBef>
                <a:buFont typeface="Arial" charset="0"/>
                <a:buChar char="–"/>
                <a:defRPr>
                  <a:solidFill>
                    <a:srgbClr val="404040"/>
                  </a:solidFill>
                  <a:latin typeface="Museo Sans 100" charset="0"/>
                  <a:ea typeface="MS PGothic" charset="-128"/>
                  <a:cs typeface="Museo Sans 100" charset="0"/>
                </a:defRPr>
              </a:lvl4pPr>
              <a:lvl5pPr marL="2057400" indent="-228600">
                <a:spcBef>
                  <a:spcPct val="20000"/>
                </a:spcBef>
                <a:buFont typeface="Arial" charset="0"/>
                <a:buChar char="»"/>
                <a:defRPr>
                  <a:solidFill>
                    <a:srgbClr val="404040"/>
                  </a:solidFill>
                  <a:latin typeface="Museo Sans 100" charset="0"/>
                  <a:ea typeface="MS PGothic" charset="-128"/>
                  <a:cs typeface="Museo Sans 100" charset="0"/>
                </a:defRPr>
              </a:lvl5pPr>
              <a:lvl6pPr marL="25146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6pPr>
              <a:lvl7pPr marL="29718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7pPr>
              <a:lvl8pPr marL="34290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8pPr>
              <a:lvl9pPr marL="38862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9pPr>
            </a:lstStyle>
            <a:p>
              <a:pPr algn="r" eaLnBrk="1" hangingPunct="1">
                <a:spcBef>
                  <a:spcPct val="0"/>
                </a:spcBef>
                <a:buFont typeface="Arial" charset="0"/>
                <a:buNone/>
                <a:defRPr/>
              </a:pPr>
              <a:r>
                <a:rPr lang="en-US" altLang="en-US" b="1" dirty="0">
                  <a:solidFill>
                    <a:schemeClr val="tx1">
                      <a:lumMod val="65000"/>
                      <a:lumOff val="35000"/>
                    </a:schemeClr>
                  </a:solidFill>
                  <a:latin typeface="Arial" charset="0"/>
                </a:rPr>
                <a:t>Dexcom G6 app* or Receiver**: </a:t>
              </a:r>
              <a:r>
                <a:rPr lang="en-US" altLang="en-US" dirty="0">
                  <a:solidFill>
                    <a:schemeClr val="tx1">
                      <a:lumMod val="65000"/>
                      <a:lumOff val="35000"/>
                    </a:schemeClr>
                  </a:solidFill>
                  <a:latin typeface="Arial" charset="0"/>
                </a:rPr>
                <a:t>Displays glucose information and provides Alarm/Alerts</a:t>
              </a:r>
            </a:p>
            <a:p>
              <a:pPr algn="r" eaLnBrk="1" hangingPunct="1">
                <a:spcBef>
                  <a:spcPct val="0"/>
                </a:spcBef>
                <a:buFont typeface="Arial" charset="0"/>
                <a:buNone/>
                <a:defRPr/>
              </a:pPr>
              <a:endParaRPr lang="en-US" altLang="en-US" dirty="0">
                <a:solidFill>
                  <a:schemeClr val="tx1">
                    <a:lumMod val="65000"/>
                    <a:lumOff val="35000"/>
                  </a:schemeClr>
                </a:solidFill>
                <a:latin typeface="Arial" charset="0"/>
              </a:endParaRPr>
            </a:p>
            <a:p>
              <a:pPr algn="r" eaLnBrk="1" hangingPunct="1">
                <a:spcBef>
                  <a:spcPct val="0"/>
                </a:spcBef>
                <a:buFont typeface="Arial" charset="0"/>
                <a:buNone/>
                <a:defRPr/>
              </a:pPr>
              <a:endParaRPr lang="en-US" altLang="en-US" dirty="0">
                <a:solidFill>
                  <a:schemeClr val="tx1">
                    <a:lumMod val="65000"/>
                    <a:lumOff val="35000"/>
                  </a:schemeClr>
                </a:solidFill>
                <a:latin typeface="Arial" charset="0"/>
              </a:endParaRPr>
            </a:p>
          </p:txBody>
        </p:sp>
        <p:sp>
          <p:nvSpPr>
            <p:cNvPr id="11" name="Content Placeholder 2">
              <a:extLst>
                <a:ext uri="{FF2B5EF4-FFF2-40B4-BE49-F238E27FC236}">
                  <a16:creationId xmlns:a16="http://schemas.microsoft.com/office/drawing/2014/main" id="{62B2451D-3EA1-4B96-95E8-5766F094626E}"/>
                </a:ext>
              </a:extLst>
            </p:cNvPr>
            <p:cNvSpPr txBox="1">
              <a:spLocks/>
            </p:cNvSpPr>
            <p:nvPr/>
          </p:nvSpPr>
          <p:spPr bwMode="auto">
            <a:xfrm>
              <a:off x="942975" y="4933950"/>
              <a:ext cx="3200400" cy="1009650"/>
            </a:xfrm>
            <a:prstGeom prst="rect">
              <a:avLst/>
            </a:prstGeom>
            <a:noFill/>
            <a:ln>
              <a:noFill/>
            </a:ln>
          </p:spPr>
          <p:txBody>
            <a:bodyPr/>
            <a:lstStyle>
              <a:lvl1pPr>
                <a:spcBef>
                  <a:spcPct val="20000"/>
                </a:spcBef>
                <a:buFont typeface="Arial" charset="0"/>
                <a:buChar char="•"/>
                <a:defRPr>
                  <a:solidFill>
                    <a:srgbClr val="404040"/>
                  </a:solidFill>
                  <a:latin typeface="Museo Sans 100" charset="0"/>
                  <a:ea typeface="MS PGothic" charset="-128"/>
                  <a:cs typeface="Museo Sans 100" charset="0"/>
                </a:defRPr>
              </a:lvl1pPr>
              <a:lvl2pPr marL="742950" indent="-285750">
                <a:spcBef>
                  <a:spcPct val="20000"/>
                </a:spcBef>
                <a:buFont typeface="Arial" charset="0"/>
                <a:buChar char="–"/>
                <a:defRPr>
                  <a:solidFill>
                    <a:srgbClr val="404040"/>
                  </a:solidFill>
                  <a:latin typeface="Museo Sans 100" charset="0"/>
                  <a:ea typeface="MS PGothic" charset="-128"/>
                  <a:cs typeface="Museo Sans 100" charset="0"/>
                </a:defRPr>
              </a:lvl2pPr>
              <a:lvl3pPr marL="1143000" indent="-228600">
                <a:spcBef>
                  <a:spcPct val="20000"/>
                </a:spcBef>
                <a:buFont typeface="Arial" charset="0"/>
                <a:buChar char="•"/>
                <a:defRPr>
                  <a:solidFill>
                    <a:srgbClr val="404040"/>
                  </a:solidFill>
                  <a:latin typeface="Museo Sans 100" charset="0"/>
                  <a:ea typeface="MS PGothic" charset="-128"/>
                  <a:cs typeface="Museo Sans 100" charset="0"/>
                </a:defRPr>
              </a:lvl3pPr>
              <a:lvl4pPr marL="1600200" indent="-228600">
                <a:spcBef>
                  <a:spcPct val="20000"/>
                </a:spcBef>
                <a:buFont typeface="Arial" charset="0"/>
                <a:buChar char="–"/>
                <a:defRPr>
                  <a:solidFill>
                    <a:srgbClr val="404040"/>
                  </a:solidFill>
                  <a:latin typeface="Museo Sans 100" charset="0"/>
                  <a:ea typeface="MS PGothic" charset="-128"/>
                  <a:cs typeface="Museo Sans 100" charset="0"/>
                </a:defRPr>
              </a:lvl4pPr>
              <a:lvl5pPr marL="2057400" indent="-228600">
                <a:spcBef>
                  <a:spcPct val="20000"/>
                </a:spcBef>
                <a:buFont typeface="Arial" charset="0"/>
                <a:buChar char="»"/>
                <a:defRPr>
                  <a:solidFill>
                    <a:srgbClr val="404040"/>
                  </a:solidFill>
                  <a:latin typeface="Museo Sans 100" charset="0"/>
                  <a:ea typeface="MS PGothic" charset="-128"/>
                  <a:cs typeface="Museo Sans 100" charset="0"/>
                </a:defRPr>
              </a:lvl5pPr>
              <a:lvl6pPr marL="25146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6pPr>
              <a:lvl7pPr marL="29718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7pPr>
              <a:lvl8pPr marL="34290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8pPr>
              <a:lvl9pPr marL="3886200" indent="-228600" eaLnBrk="0" fontAlgn="base" hangingPunct="0">
                <a:spcBef>
                  <a:spcPct val="20000"/>
                </a:spcBef>
                <a:spcAft>
                  <a:spcPct val="0"/>
                </a:spcAft>
                <a:buFont typeface="Arial" charset="0"/>
                <a:buChar char="»"/>
                <a:defRPr>
                  <a:solidFill>
                    <a:srgbClr val="404040"/>
                  </a:solidFill>
                  <a:latin typeface="Museo Sans 100" charset="0"/>
                  <a:ea typeface="MS PGothic" charset="-128"/>
                  <a:cs typeface="Museo Sans 100" charset="0"/>
                </a:defRPr>
              </a:lvl9pPr>
            </a:lstStyle>
            <a:p>
              <a:pPr algn="r" eaLnBrk="1" hangingPunct="1">
                <a:spcBef>
                  <a:spcPct val="0"/>
                </a:spcBef>
                <a:buFont typeface="Arial" charset="0"/>
                <a:buNone/>
                <a:defRPr/>
              </a:pPr>
              <a:r>
                <a:rPr lang="en-US" altLang="en-US" b="1" dirty="0">
                  <a:solidFill>
                    <a:schemeClr val="tx1">
                      <a:lumMod val="65000"/>
                      <a:lumOff val="35000"/>
                    </a:schemeClr>
                  </a:solidFill>
                  <a:latin typeface="Arial" charset="0"/>
                </a:rPr>
                <a:t>Transmitter: </a:t>
              </a:r>
              <a:r>
                <a:rPr lang="en-US" altLang="en-US" dirty="0">
                  <a:solidFill>
                    <a:schemeClr val="tx1">
                      <a:lumMod val="65000"/>
                      <a:lumOff val="35000"/>
                    </a:schemeClr>
                  </a:solidFill>
                  <a:latin typeface="Arial" charset="0"/>
                </a:rPr>
                <a:t>Affixed to sensor and wirelessly sends data to display device</a:t>
              </a:r>
            </a:p>
          </p:txBody>
        </p:sp>
        <p:cxnSp>
          <p:nvCxnSpPr>
            <p:cNvPr id="12" name="Straight Connector 11">
              <a:extLst>
                <a:ext uri="{FF2B5EF4-FFF2-40B4-BE49-F238E27FC236}">
                  <a16:creationId xmlns:a16="http://schemas.microsoft.com/office/drawing/2014/main" id="{71E5173C-8789-4079-B221-CC94FA48465D}"/>
                </a:ext>
              </a:extLst>
            </p:cNvPr>
            <p:cNvCxnSpPr>
              <a:cxnSpLocks/>
            </p:cNvCxnSpPr>
            <p:nvPr/>
          </p:nvCxnSpPr>
          <p:spPr>
            <a:xfrm>
              <a:off x="4219575" y="5438775"/>
              <a:ext cx="1266825" cy="0"/>
            </a:xfrm>
            <a:prstGeom prst="line">
              <a:avLst/>
            </a:prstGeom>
            <a:ln w="31750">
              <a:solidFill>
                <a:srgbClr val="58A6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99491C5-9BE2-4368-9F74-6070349D48BD}"/>
                </a:ext>
              </a:extLst>
            </p:cNvPr>
            <p:cNvCxnSpPr>
              <a:cxnSpLocks/>
            </p:cNvCxnSpPr>
            <p:nvPr/>
          </p:nvCxnSpPr>
          <p:spPr>
            <a:xfrm>
              <a:off x="4219575" y="3295650"/>
              <a:ext cx="1038225" cy="0"/>
            </a:xfrm>
            <a:prstGeom prst="line">
              <a:avLst/>
            </a:prstGeom>
            <a:ln w="31750">
              <a:solidFill>
                <a:srgbClr val="58A6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A4DC33F-073B-4028-A925-22A45CC8644D}"/>
                </a:ext>
              </a:extLst>
            </p:cNvPr>
            <p:cNvCxnSpPr>
              <a:cxnSpLocks/>
            </p:cNvCxnSpPr>
            <p:nvPr/>
          </p:nvCxnSpPr>
          <p:spPr>
            <a:xfrm>
              <a:off x="4219575" y="1241425"/>
              <a:ext cx="4543425" cy="0"/>
            </a:xfrm>
            <a:prstGeom prst="line">
              <a:avLst/>
            </a:prstGeom>
            <a:ln w="31750">
              <a:solidFill>
                <a:srgbClr val="58A6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21C90EC-EEF5-4C1C-A74E-18953C130416}"/>
                </a:ext>
              </a:extLst>
            </p:cNvPr>
            <p:cNvCxnSpPr>
              <a:cxnSpLocks/>
            </p:cNvCxnSpPr>
            <p:nvPr/>
          </p:nvCxnSpPr>
          <p:spPr>
            <a:xfrm>
              <a:off x="8029575" y="1241425"/>
              <a:ext cx="0" cy="587375"/>
            </a:xfrm>
            <a:prstGeom prst="line">
              <a:avLst/>
            </a:prstGeom>
            <a:ln w="31750">
              <a:solidFill>
                <a:srgbClr val="58A6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3">
            <a:extLst>
              <a:ext uri="{FF2B5EF4-FFF2-40B4-BE49-F238E27FC236}">
                <a16:creationId xmlns:a16="http://schemas.microsoft.com/office/drawing/2014/main" id="{E4064E95-4E42-4DA5-8A76-871515098FD3}"/>
              </a:ext>
            </a:extLst>
          </p:cNvPr>
          <p:cNvSpPr txBox="1">
            <a:spLocks noChangeArrowheads="1"/>
          </p:cNvSpPr>
          <p:nvPr/>
        </p:nvSpPr>
        <p:spPr bwMode="auto">
          <a:xfrm>
            <a:off x="1600200" y="685800"/>
            <a:ext cx="899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800">
                <a:solidFill>
                  <a:srgbClr val="FFFFFF"/>
                </a:solidFill>
                <a:latin typeface="Arial" panose="020B0604020202020204" pitchFamily="34" charset="0"/>
              </a:rPr>
              <a:t>Smart Device</a:t>
            </a:r>
            <a:endParaRPr lang="en-US" altLang="en-US" sz="2800">
              <a:solidFill>
                <a:srgbClr val="000000"/>
              </a:solidFill>
              <a:latin typeface="Arial" panose="020B0604020202020204" pitchFamily="34" charset="0"/>
            </a:endParaRPr>
          </a:p>
        </p:txBody>
      </p:sp>
      <p:sp>
        <p:nvSpPr>
          <p:cNvPr id="12291" name="Text Placeholder 1">
            <a:extLst>
              <a:ext uri="{FF2B5EF4-FFF2-40B4-BE49-F238E27FC236}">
                <a16:creationId xmlns:a16="http://schemas.microsoft.com/office/drawing/2014/main" id="{06980123-40C6-48F4-B6CD-CE1281AD099E}"/>
              </a:ext>
            </a:extLst>
          </p:cNvPr>
          <p:cNvSpPr>
            <a:spLocks noGrp="1" noChangeArrowheads="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lnSpc>
                <a:spcPct val="110000"/>
              </a:lnSpc>
              <a:buFont typeface="Arial" panose="020B0604020202020204" pitchFamily="34" charset="0"/>
              <a:buNone/>
            </a:pPr>
            <a:r>
              <a:rPr lang="en-US" altLang="en-US" dirty="0">
                <a:solidFill>
                  <a:srgbClr val="595959"/>
                </a:solidFill>
                <a:latin typeface="Arial" panose="020B0604020202020204" pitchFamily="34" charset="0"/>
                <a:cs typeface="Arial" panose="020B0604020202020204" pitchFamily="34" charset="0"/>
              </a:rPr>
              <a:t>If the student uses a smart device it will need to be with them at all times and the volume will need to be loud enough to hear low and high alerts.</a:t>
            </a:r>
          </a:p>
          <a:p>
            <a:pPr eaLnBrk="1" hangingPunct="1">
              <a:lnSpc>
                <a:spcPct val="110000"/>
              </a:lnSpc>
              <a:buFont typeface="Arial" panose="020B0604020202020204" pitchFamily="34" charset="0"/>
              <a:buNone/>
            </a:pPr>
            <a:endParaRPr lang="en-US" altLang="en-US" dirty="0">
              <a:solidFill>
                <a:srgbClr val="595959"/>
              </a:solidFill>
              <a:latin typeface="Arial" panose="020B0604020202020204" pitchFamily="34" charset="0"/>
              <a:cs typeface="Arial" panose="020B0604020202020204" pitchFamily="34" charset="0"/>
            </a:endParaRPr>
          </a:p>
          <a:p>
            <a:pPr eaLnBrk="1" hangingPunct="1">
              <a:lnSpc>
                <a:spcPct val="110000"/>
              </a:lnSpc>
              <a:buFont typeface="Arial" panose="020B0604020202020204" pitchFamily="34" charset="0"/>
              <a:buNone/>
            </a:pPr>
            <a:r>
              <a:rPr lang="en-US" altLang="en-US" dirty="0">
                <a:solidFill>
                  <a:srgbClr val="595959"/>
                </a:solidFill>
                <a:latin typeface="Arial" panose="020B0604020202020204" pitchFamily="34" charset="0"/>
                <a:cs typeface="Arial" panose="020B0604020202020204" pitchFamily="34" charset="0"/>
              </a:rPr>
              <a:t>The Dexcom G6 app is on a phone and is considered a medical device and should not be removed from the student's range of connectivity (6 </a:t>
            </a:r>
            <a:r>
              <a:rPr lang="en-US" altLang="en-US" dirty="0" err="1">
                <a:solidFill>
                  <a:srgbClr val="595959"/>
                </a:solidFill>
                <a:latin typeface="Arial" panose="020B0604020202020204" pitchFamily="34" charset="0"/>
                <a:cs typeface="Arial" panose="020B0604020202020204" pitchFamily="34" charset="0"/>
              </a:rPr>
              <a:t>metres</a:t>
            </a:r>
            <a:r>
              <a:rPr lang="en-US" altLang="en-US" dirty="0">
                <a:solidFill>
                  <a:srgbClr val="595959"/>
                </a:solidFill>
                <a:latin typeface="Arial" panose="020B0604020202020204" pitchFamily="34" charset="0"/>
                <a:cs typeface="Arial" panose="020B0604020202020204" pitchFamily="34" charset="0"/>
              </a:rPr>
              <a:t>)</a:t>
            </a:r>
          </a:p>
          <a:p>
            <a:pPr eaLnBrk="1" hangingPunct="1">
              <a:lnSpc>
                <a:spcPct val="110000"/>
              </a:lnSpc>
              <a:buFont typeface="Arial" panose="020B0604020202020204" pitchFamily="34" charset="0"/>
              <a:buNone/>
            </a:pPr>
            <a:endParaRPr lang="en-US" altLang="en-US" dirty="0">
              <a:solidFill>
                <a:srgbClr val="595959"/>
              </a:solidFill>
              <a:latin typeface="Arial" panose="020B0604020202020204" pitchFamily="34" charset="0"/>
              <a:cs typeface="Arial" panose="020B0604020202020204" pitchFamily="34" charset="0"/>
            </a:endParaRPr>
          </a:p>
        </p:txBody>
      </p:sp>
      <p:pic>
        <p:nvPicPr>
          <p:cNvPr id="12292" name="Picture 3">
            <a:extLst>
              <a:ext uri="{FF2B5EF4-FFF2-40B4-BE49-F238E27FC236}">
                <a16:creationId xmlns:a16="http://schemas.microsoft.com/office/drawing/2014/main" id="{048EBA15-736E-46B5-AE0C-F01515D3A1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447800"/>
            <a:ext cx="44243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itle 2">
            <a:extLst>
              <a:ext uri="{FF2B5EF4-FFF2-40B4-BE49-F238E27FC236}">
                <a16:creationId xmlns:a16="http://schemas.microsoft.com/office/drawing/2014/main" id="{EE443470-DC06-48BC-A326-C30649C0DAE8}"/>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ea typeface="MS PGothic" panose="020B0600070205080204" pitchFamily="34" charset="-128"/>
              </a:rPr>
              <a:t>Smart Device Use</a:t>
            </a:r>
          </a:p>
        </p:txBody>
      </p:sp>
      <p:pic>
        <p:nvPicPr>
          <p:cNvPr id="12294" name="Picture 2">
            <a:extLst>
              <a:ext uri="{FF2B5EF4-FFF2-40B4-BE49-F238E27FC236}">
                <a16:creationId xmlns:a16="http://schemas.microsoft.com/office/drawing/2014/main" id="{AF50629D-008D-4E06-A1A3-598F310CC2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3163" y="2514600"/>
            <a:ext cx="355123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a:extLst>
              <a:ext uri="{FF2B5EF4-FFF2-40B4-BE49-F238E27FC236}">
                <a16:creationId xmlns:a16="http://schemas.microsoft.com/office/drawing/2014/main" id="{AD87EBD1-CD3A-48A9-AFB7-FF99BEA735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54438" y="304800"/>
            <a:ext cx="468312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4">
            <a:extLst>
              <a:ext uri="{FF2B5EF4-FFF2-40B4-BE49-F238E27FC236}">
                <a16:creationId xmlns:a16="http://schemas.microsoft.com/office/drawing/2014/main" id="{42609268-AEDA-47EB-8250-55308A00C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5763" y="1447800"/>
            <a:ext cx="381635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6">
            <a:extLst>
              <a:ext uri="{FF2B5EF4-FFF2-40B4-BE49-F238E27FC236}">
                <a16:creationId xmlns:a16="http://schemas.microsoft.com/office/drawing/2014/main" id="{C53A3A65-DFCF-4783-83AD-6378A656D6CA}"/>
              </a:ext>
            </a:extLst>
          </p:cNvPr>
          <p:cNvSpPr>
            <a:spLocks noChangeArrowheads="1"/>
          </p:cNvSpPr>
          <p:nvPr/>
        </p:nvSpPr>
        <p:spPr bwMode="auto">
          <a:xfrm>
            <a:off x="685800" y="2743200"/>
            <a:ext cx="2514600" cy="831850"/>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spcBef>
                <a:spcPct val="20000"/>
              </a:spcBef>
              <a:buFont typeface="Arial" panose="020B0604020202020204" pitchFamily="34" charset="0"/>
              <a:buNone/>
              <a:defRPr/>
            </a:pPr>
            <a:r>
              <a:rPr lang="en-US" altLang="en-US" sz="1600" b="1" dirty="0">
                <a:solidFill>
                  <a:schemeClr val="tx1">
                    <a:lumMod val="65000"/>
                    <a:lumOff val="35000"/>
                  </a:schemeClr>
                </a:solidFill>
                <a:latin typeface="Arial" panose="020B0604020202020204" pitchFamily="34" charset="0"/>
              </a:rPr>
              <a:t>Current Glucose: </a:t>
            </a:r>
            <a:r>
              <a:rPr lang="en-US" altLang="en-US" sz="1600" dirty="0">
                <a:solidFill>
                  <a:schemeClr val="tx1">
                    <a:lumMod val="65000"/>
                    <a:lumOff val="35000"/>
                  </a:schemeClr>
                </a:solidFill>
                <a:latin typeface="Arial" panose="020B0604020202020204" pitchFamily="34" charset="0"/>
              </a:rPr>
              <a:t>Shows where the student’s glucose is now</a:t>
            </a:r>
          </a:p>
        </p:txBody>
      </p:sp>
      <p:sp>
        <p:nvSpPr>
          <p:cNvPr id="22532" name="Rectangle 7">
            <a:extLst>
              <a:ext uri="{FF2B5EF4-FFF2-40B4-BE49-F238E27FC236}">
                <a16:creationId xmlns:a16="http://schemas.microsoft.com/office/drawing/2014/main" id="{CD441716-FC79-48E8-B9FA-295800FE2F0A}"/>
              </a:ext>
            </a:extLst>
          </p:cNvPr>
          <p:cNvSpPr>
            <a:spLocks noChangeArrowheads="1"/>
          </p:cNvSpPr>
          <p:nvPr/>
        </p:nvSpPr>
        <p:spPr bwMode="auto">
          <a:xfrm>
            <a:off x="290513" y="1531938"/>
            <a:ext cx="2909887" cy="830262"/>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spcBef>
                <a:spcPct val="20000"/>
              </a:spcBef>
              <a:buFont typeface="Arial" panose="020B0604020202020204" pitchFamily="34" charset="0"/>
              <a:buNone/>
              <a:defRPr/>
            </a:pPr>
            <a:r>
              <a:rPr lang="en-US" altLang="en-US" sz="1600" b="1" dirty="0">
                <a:solidFill>
                  <a:schemeClr val="tx1">
                    <a:lumMod val="65000"/>
                    <a:lumOff val="35000"/>
                  </a:schemeClr>
                </a:solidFill>
                <a:latin typeface="Arial" panose="020B0604020202020204" pitchFamily="34" charset="0"/>
              </a:rPr>
              <a:t>Dexcom Share: </a:t>
            </a:r>
            <a:r>
              <a:rPr lang="en-US" altLang="en-US" sz="1600" dirty="0">
                <a:solidFill>
                  <a:schemeClr val="tx1">
                    <a:lumMod val="65000"/>
                    <a:lumOff val="35000"/>
                  </a:schemeClr>
                </a:solidFill>
                <a:latin typeface="Arial" panose="020B0604020202020204" pitchFamily="34" charset="0"/>
              </a:rPr>
              <a:t>A student can share glucose information with up to 10 people</a:t>
            </a:r>
          </a:p>
        </p:txBody>
      </p:sp>
      <p:sp>
        <p:nvSpPr>
          <p:cNvPr id="22533" name="Rectangle 8">
            <a:extLst>
              <a:ext uri="{FF2B5EF4-FFF2-40B4-BE49-F238E27FC236}">
                <a16:creationId xmlns:a16="http://schemas.microsoft.com/office/drawing/2014/main" id="{4E8205C6-DAAE-4A80-9C07-ED665EDB0EB9}"/>
              </a:ext>
            </a:extLst>
          </p:cNvPr>
          <p:cNvSpPr>
            <a:spLocks noChangeArrowheads="1"/>
          </p:cNvSpPr>
          <p:nvPr/>
        </p:nvSpPr>
        <p:spPr bwMode="auto">
          <a:xfrm>
            <a:off x="8904288" y="2741613"/>
            <a:ext cx="2692400" cy="830262"/>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spcBef>
                <a:spcPct val="20000"/>
              </a:spcBef>
              <a:buFont typeface="Arial" panose="020B0604020202020204" pitchFamily="34" charset="0"/>
              <a:buNone/>
              <a:defRPr/>
            </a:pPr>
            <a:r>
              <a:rPr lang="en-US" altLang="en-US" sz="1600" b="1" dirty="0">
                <a:solidFill>
                  <a:schemeClr val="tx1">
                    <a:lumMod val="65000"/>
                    <a:lumOff val="35000"/>
                  </a:schemeClr>
                </a:solidFill>
                <a:latin typeface="Arial" panose="020B0604020202020204" pitchFamily="34" charset="0"/>
              </a:rPr>
              <a:t>Trend Arrow: </a:t>
            </a:r>
            <a:r>
              <a:rPr lang="en-US" altLang="en-US" sz="1600" dirty="0">
                <a:solidFill>
                  <a:schemeClr val="tx1">
                    <a:lumMod val="65000"/>
                    <a:lumOff val="35000"/>
                  </a:schemeClr>
                </a:solidFill>
                <a:latin typeface="Arial" panose="020B0604020202020204" pitchFamily="34" charset="0"/>
              </a:rPr>
              <a:t>Shows</a:t>
            </a:r>
            <a:r>
              <a:rPr lang="en-US" altLang="en-US" sz="1600" b="1" dirty="0">
                <a:solidFill>
                  <a:schemeClr val="tx1">
                    <a:lumMod val="65000"/>
                    <a:lumOff val="35000"/>
                  </a:schemeClr>
                </a:solidFill>
                <a:latin typeface="Arial" panose="020B0604020202020204" pitchFamily="34" charset="0"/>
              </a:rPr>
              <a:t> </a:t>
            </a:r>
            <a:r>
              <a:rPr lang="en-US" altLang="en-US" sz="1600" dirty="0">
                <a:solidFill>
                  <a:schemeClr val="tx1">
                    <a:lumMod val="65000"/>
                    <a:lumOff val="35000"/>
                  </a:schemeClr>
                </a:solidFill>
                <a:latin typeface="Arial" panose="020B0604020202020204" pitchFamily="34" charset="0"/>
              </a:rPr>
              <a:t>a student’s glucose speed and direction</a:t>
            </a:r>
          </a:p>
        </p:txBody>
      </p:sp>
      <p:sp>
        <p:nvSpPr>
          <p:cNvPr id="22534" name="Rectangle 9">
            <a:extLst>
              <a:ext uri="{FF2B5EF4-FFF2-40B4-BE49-F238E27FC236}">
                <a16:creationId xmlns:a16="http://schemas.microsoft.com/office/drawing/2014/main" id="{43618443-5FBA-452E-847E-A46E28A8C7C4}"/>
              </a:ext>
            </a:extLst>
          </p:cNvPr>
          <p:cNvSpPr>
            <a:spLocks noChangeArrowheads="1"/>
          </p:cNvSpPr>
          <p:nvPr/>
        </p:nvSpPr>
        <p:spPr bwMode="auto">
          <a:xfrm>
            <a:off x="9004300" y="4984750"/>
            <a:ext cx="2438400" cy="830263"/>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spcBef>
                <a:spcPct val="20000"/>
              </a:spcBef>
              <a:buFont typeface="Arial" panose="020B0604020202020204" pitchFamily="34" charset="0"/>
              <a:buNone/>
              <a:defRPr/>
            </a:pPr>
            <a:r>
              <a:rPr lang="en-US" altLang="en-US" sz="1600" b="1" dirty="0">
                <a:solidFill>
                  <a:schemeClr val="tx1">
                    <a:lumMod val="65000"/>
                    <a:lumOff val="35000"/>
                  </a:schemeClr>
                </a:solidFill>
                <a:latin typeface="Arial" panose="020B0604020202020204" pitchFamily="34" charset="0"/>
              </a:rPr>
              <a:t>Trend Graph: </a:t>
            </a:r>
            <a:r>
              <a:rPr lang="en-US" altLang="en-US" sz="1600" dirty="0">
                <a:solidFill>
                  <a:schemeClr val="tx1">
                    <a:lumMod val="65000"/>
                    <a:lumOff val="35000"/>
                  </a:schemeClr>
                </a:solidFill>
                <a:latin typeface="Arial" panose="020B0604020202020204" pitchFamily="34" charset="0"/>
              </a:rPr>
              <a:t>Shows a student’s glucose over the past 3 hours </a:t>
            </a:r>
          </a:p>
        </p:txBody>
      </p:sp>
      <p:sp>
        <p:nvSpPr>
          <p:cNvPr id="22535" name="Rectangle 10">
            <a:extLst>
              <a:ext uri="{FF2B5EF4-FFF2-40B4-BE49-F238E27FC236}">
                <a16:creationId xmlns:a16="http://schemas.microsoft.com/office/drawing/2014/main" id="{61C29A68-A805-4C19-9D7F-4B65D272733F}"/>
              </a:ext>
            </a:extLst>
          </p:cNvPr>
          <p:cNvSpPr>
            <a:spLocks noChangeArrowheads="1"/>
          </p:cNvSpPr>
          <p:nvPr/>
        </p:nvSpPr>
        <p:spPr bwMode="auto">
          <a:xfrm>
            <a:off x="290513" y="4495800"/>
            <a:ext cx="2909887" cy="831850"/>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spcBef>
                <a:spcPct val="20000"/>
              </a:spcBef>
              <a:buFont typeface="Arial" panose="020B0604020202020204" pitchFamily="34" charset="0"/>
              <a:buNone/>
              <a:defRPr/>
            </a:pPr>
            <a:r>
              <a:rPr lang="en-US" altLang="en-US" sz="1600" b="1" dirty="0">
                <a:solidFill>
                  <a:schemeClr val="tx1">
                    <a:lumMod val="65000"/>
                    <a:lumOff val="35000"/>
                  </a:schemeClr>
                </a:solidFill>
                <a:latin typeface="Arial" panose="020B0604020202020204" pitchFamily="34" charset="0"/>
              </a:rPr>
              <a:t>High Alert Level: </a:t>
            </a:r>
            <a:r>
              <a:rPr lang="en-US" altLang="en-US" sz="1600" dirty="0">
                <a:solidFill>
                  <a:schemeClr val="tx1">
                    <a:lumMod val="65000"/>
                    <a:lumOff val="35000"/>
                  </a:schemeClr>
                </a:solidFill>
                <a:latin typeface="Arial" panose="020B0604020202020204" pitchFamily="34" charset="0"/>
              </a:rPr>
              <a:t>The student will be alerted when glucose rises above this level</a:t>
            </a:r>
          </a:p>
        </p:txBody>
      </p:sp>
      <p:sp>
        <p:nvSpPr>
          <p:cNvPr id="22536" name="Rectangle 11">
            <a:extLst>
              <a:ext uri="{FF2B5EF4-FFF2-40B4-BE49-F238E27FC236}">
                <a16:creationId xmlns:a16="http://schemas.microsoft.com/office/drawing/2014/main" id="{C86CCFFA-17DA-4998-85E8-6A956ACE4758}"/>
              </a:ext>
            </a:extLst>
          </p:cNvPr>
          <p:cNvSpPr>
            <a:spLocks noChangeArrowheads="1"/>
          </p:cNvSpPr>
          <p:nvPr/>
        </p:nvSpPr>
        <p:spPr bwMode="auto">
          <a:xfrm>
            <a:off x="446088" y="5686425"/>
            <a:ext cx="2743200" cy="831850"/>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spcBef>
                <a:spcPct val="20000"/>
              </a:spcBef>
              <a:buFont typeface="Arial" panose="020B0604020202020204" pitchFamily="34" charset="0"/>
              <a:buNone/>
              <a:defRPr/>
            </a:pPr>
            <a:r>
              <a:rPr lang="en-US" altLang="en-US" sz="1600" b="1" dirty="0">
                <a:solidFill>
                  <a:schemeClr val="tx1">
                    <a:lumMod val="65000"/>
                    <a:lumOff val="35000"/>
                  </a:schemeClr>
                </a:solidFill>
                <a:latin typeface="Arial" panose="020B0604020202020204" pitchFamily="34" charset="0"/>
              </a:rPr>
              <a:t>Low Alert Level: </a:t>
            </a:r>
            <a:r>
              <a:rPr lang="en-US" altLang="en-US" sz="1600" dirty="0">
                <a:solidFill>
                  <a:schemeClr val="tx1">
                    <a:lumMod val="65000"/>
                    <a:lumOff val="35000"/>
                  </a:schemeClr>
                </a:solidFill>
                <a:latin typeface="Arial" panose="020B0604020202020204" pitchFamily="34" charset="0"/>
              </a:rPr>
              <a:t>The student will be alerted when glucose falls below this level</a:t>
            </a:r>
          </a:p>
        </p:txBody>
      </p:sp>
      <p:cxnSp>
        <p:nvCxnSpPr>
          <p:cNvPr id="13" name="Straight Connector 12">
            <a:extLst>
              <a:ext uri="{FF2B5EF4-FFF2-40B4-BE49-F238E27FC236}">
                <a16:creationId xmlns:a16="http://schemas.microsoft.com/office/drawing/2014/main" id="{59A14032-8702-4E7C-AFC1-EBAC6AF1DBFC}"/>
              </a:ext>
            </a:extLst>
          </p:cNvPr>
          <p:cNvCxnSpPr>
            <a:cxnSpLocks/>
          </p:cNvCxnSpPr>
          <p:nvPr/>
        </p:nvCxnSpPr>
        <p:spPr>
          <a:xfrm>
            <a:off x="7010400" y="5365750"/>
            <a:ext cx="1797050" cy="0"/>
          </a:xfrm>
          <a:prstGeom prst="line">
            <a:avLst/>
          </a:prstGeom>
          <a:ln w="31750">
            <a:solidFill>
              <a:srgbClr val="58A6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A8D3C0E-AF74-464E-9F2D-81B08372E92B}"/>
              </a:ext>
            </a:extLst>
          </p:cNvPr>
          <p:cNvCxnSpPr>
            <a:cxnSpLocks/>
          </p:cNvCxnSpPr>
          <p:nvPr/>
        </p:nvCxnSpPr>
        <p:spPr>
          <a:xfrm>
            <a:off x="3438525" y="4892675"/>
            <a:ext cx="1157288" cy="19050"/>
          </a:xfrm>
          <a:prstGeom prst="line">
            <a:avLst/>
          </a:prstGeom>
          <a:ln w="31750">
            <a:solidFill>
              <a:srgbClr val="58A6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5660768-7B66-488D-AB09-CC9E8DA0FF5A}"/>
              </a:ext>
            </a:extLst>
          </p:cNvPr>
          <p:cNvCxnSpPr>
            <a:cxnSpLocks/>
          </p:cNvCxnSpPr>
          <p:nvPr/>
        </p:nvCxnSpPr>
        <p:spPr>
          <a:xfrm>
            <a:off x="3392488" y="3157538"/>
            <a:ext cx="2322512" cy="0"/>
          </a:xfrm>
          <a:prstGeom prst="line">
            <a:avLst/>
          </a:prstGeom>
          <a:ln w="31750">
            <a:solidFill>
              <a:srgbClr val="58A6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0FE28B-8A49-4CF0-A8AA-0E6963ADA371}"/>
              </a:ext>
            </a:extLst>
          </p:cNvPr>
          <p:cNvCxnSpPr>
            <a:cxnSpLocks/>
          </p:cNvCxnSpPr>
          <p:nvPr/>
        </p:nvCxnSpPr>
        <p:spPr>
          <a:xfrm>
            <a:off x="6948488" y="3155950"/>
            <a:ext cx="1797050" cy="0"/>
          </a:xfrm>
          <a:prstGeom prst="line">
            <a:avLst/>
          </a:prstGeom>
          <a:ln w="31750">
            <a:solidFill>
              <a:srgbClr val="58A6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5AE5408-B3C6-489C-B960-5BB7515DB43F}"/>
              </a:ext>
            </a:extLst>
          </p:cNvPr>
          <p:cNvCxnSpPr>
            <a:cxnSpLocks/>
          </p:cNvCxnSpPr>
          <p:nvPr/>
        </p:nvCxnSpPr>
        <p:spPr>
          <a:xfrm>
            <a:off x="3429000" y="1973263"/>
            <a:ext cx="909638" cy="0"/>
          </a:xfrm>
          <a:prstGeom prst="line">
            <a:avLst/>
          </a:prstGeom>
          <a:ln w="31750">
            <a:solidFill>
              <a:srgbClr val="58A6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D4C659C-D224-484F-B887-44E92735B4A8}"/>
              </a:ext>
            </a:extLst>
          </p:cNvPr>
          <p:cNvCxnSpPr>
            <a:cxnSpLocks/>
          </p:cNvCxnSpPr>
          <p:nvPr/>
        </p:nvCxnSpPr>
        <p:spPr>
          <a:xfrm>
            <a:off x="3384550" y="6126163"/>
            <a:ext cx="1157288" cy="19050"/>
          </a:xfrm>
          <a:prstGeom prst="line">
            <a:avLst/>
          </a:prstGeom>
          <a:ln w="31750">
            <a:solidFill>
              <a:srgbClr val="58A6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CBD4E92-9020-4754-AD5B-8ED19FB54036}"/>
              </a:ext>
            </a:extLst>
          </p:cNvPr>
          <p:cNvCxnSpPr>
            <a:cxnSpLocks/>
          </p:cNvCxnSpPr>
          <p:nvPr/>
        </p:nvCxnSpPr>
        <p:spPr>
          <a:xfrm>
            <a:off x="4586288" y="4911725"/>
            <a:ext cx="0" cy="627063"/>
          </a:xfrm>
          <a:prstGeom prst="line">
            <a:avLst/>
          </a:prstGeom>
          <a:ln w="31750">
            <a:solidFill>
              <a:srgbClr val="58A6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A71E25-1ED5-4A7A-82B4-169DF9146E43}"/>
              </a:ext>
            </a:extLst>
          </p:cNvPr>
          <p:cNvCxnSpPr>
            <a:cxnSpLocks/>
          </p:cNvCxnSpPr>
          <p:nvPr/>
        </p:nvCxnSpPr>
        <p:spPr>
          <a:xfrm>
            <a:off x="7016750" y="5351463"/>
            <a:ext cx="0" cy="287337"/>
          </a:xfrm>
          <a:prstGeom prst="line">
            <a:avLst/>
          </a:prstGeom>
          <a:ln w="31750">
            <a:solidFill>
              <a:srgbClr val="58A6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a:extLst>
              <a:ext uri="{FF2B5EF4-FFF2-40B4-BE49-F238E27FC236}">
                <a16:creationId xmlns:a16="http://schemas.microsoft.com/office/drawing/2014/main" id="{0C5D92D4-78ED-4496-8F51-399134A316FB}"/>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ea typeface="MS PGothic" panose="020B0600070205080204" pitchFamily="34" charset="-128"/>
              </a:rPr>
              <a:t>Trend Arrows</a:t>
            </a:r>
          </a:p>
        </p:txBody>
      </p:sp>
      <p:sp>
        <p:nvSpPr>
          <p:cNvPr id="24" name="Text Placeholder 1">
            <a:extLst>
              <a:ext uri="{FF2B5EF4-FFF2-40B4-BE49-F238E27FC236}">
                <a16:creationId xmlns:a16="http://schemas.microsoft.com/office/drawing/2014/main" id="{4CEA1396-3F1B-4817-B927-A1FDBA6EDCB4}"/>
              </a:ext>
            </a:extLst>
          </p:cNvPr>
          <p:cNvSpPr>
            <a:spLocks noGrp="1" noChangeArrowheads="1"/>
          </p:cNvSpPr>
          <p:nvPr>
            <p:ph type="body" sz="quarter" idx="10"/>
          </p:nvPr>
        </p:nvSpPr>
        <p:spPr bwMode="auto">
          <a:xfrm>
            <a:off x="762000" y="1275113"/>
            <a:ext cx="10896600" cy="481013"/>
          </a:xfrm>
        </p:spPr>
        <p:txBody>
          <a:bodyPr wrap="square" lIns="91440" tIns="45720" rIns="91440" bIns="45720" numCol="1" anchor="t" anchorCtr="0" compatLnSpc="1">
            <a:prstTxWarp prst="textNoShape">
              <a:avLst/>
            </a:prstTxWarp>
          </a:bodyPr>
          <a:lstStyle/>
          <a:p>
            <a:pPr>
              <a:defRPr/>
            </a:pPr>
            <a:r>
              <a:rPr lang="en-US" altLang="en-US" dirty="0">
                <a:solidFill>
                  <a:schemeClr val="tx1">
                    <a:lumMod val="65000"/>
                    <a:lumOff val="35000"/>
                  </a:schemeClr>
                </a:solidFill>
                <a:latin typeface="Arial" panose="020B0604020202020204" pitchFamily="34" charset="0"/>
              </a:rPr>
              <a:t>Trend arrows shows a student’s glucose speed and direction. This helps to make informed treatment decisions. </a:t>
            </a:r>
          </a:p>
        </p:txBody>
      </p:sp>
      <p:pic>
        <p:nvPicPr>
          <p:cNvPr id="16388" name="Picture 2" descr="slowly_rising.tif">
            <a:extLst>
              <a:ext uri="{FF2B5EF4-FFF2-40B4-BE49-F238E27FC236}">
                <a16:creationId xmlns:a16="http://schemas.microsoft.com/office/drawing/2014/main" id="{949DDA71-3920-4116-BC23-18366C5F2D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92550" y="1828800"/>
            <a:ext cx="1511300"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Content Placeholder 6">
            <a:extLst>
              <a:ext uri="{FF2B5EF4-FFF2-40B4-BE49-F238E27FC236}">
                <a16:creationId xmlns:a16="http://schemas.microsoft.com/office/drawing/2014/main" id="{63BC369F-7CBA-4212-A285-A8447E03546B}"/>
              </a:ext>
            </a:extLst>
          </p:cNvPr>
          <p:cNvSpPr txBox="1">
            <a:spLocks/>
          </p:cNvSpPr>
          <p:nvPr/>
        </p:nvSpPr>
        <p:spPr bwMode="auto">
          <a:xfrm>
            <a:off x="622300" y="3317875"/>
            <a:ext cx="12906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buFont typeface="Arial" panose="020B0604020202020204" pitchFamily="34" charset="0"/>
              <a:buNone/>
            </a:pPr>
            <a:r>
              <a:rPr lang="en-US" altLang="en-US" sz="2000" b="1">
                <a:solidFill>
                  <a:srgbClr val="58A618"/>
                </a:solidFill>
                <a:latin typeface="Arial" panose="020B0604020202020204" pitchFamily="34" charset="0"/>
                <a:cs typeface="Arial" panose="020B0604020202020204" pitchFamily="34" charset="0"/>
              </a:rPr>
              <a:t>Constant</a:t>
            </a:r>
          </a:p>
        </p:txBody>
      </p:sp>
      <p:sp>
        <p:nvSpPr>
          <p:cNvPr id="16390" name="Content Placeholder 6">
            <a:extLst>
              <a:ext uri="{FF2B5EF4-FFF2-40B4-BE49-F238E27FC236}">
                <a16:creationId xmlns:a16="http://schemas.microsoft.com/office/drawing/2014/main" id="{4F7869AD-C446-4AA4-B601-304D8CC523D4}"/>
              </a:ext>
            </a:extLst>
          </p:cNvPr>
          <p:cNvSpPr txBox="1">
            <a:spLocks/>
          </p:cNvSpPr>
          <p:nvPr/>
        </p:nvSpPr>
        <p:spPr bwMode="auto">
          <a:xfrm>
            <a:off x="3581400" y="3317875"/>
            <a:ext cx="189071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buFont typeface="Arial" panose="020B0604020202020204" pitchFamily="34" charset="0"/>
              <a:buNone/>
            </a:pPr>
            <a:r>
              <a:rPr lang="en-US" altLang="en-US" sz="2000" b="1">
                <a:solidFill>
                  <a:srgbClr val="58A618"/>
                </a:solidFill>
                <a:latin typeface="Arial" panose="020B0604020202020204" pitchFamily="34" charset="0"/>
                <a:cs typeface="Arial" panose="020B0604020202020204" pitchFamily="34" charset="0"/>
              </a:rPr>
              <a:t>Slowly Rising</a:t>
            </a:r>
          </a:p>
        </p:txBody>
      </p:sp>
      <p:sp>
        <p:nvSpPr>
          <p:cNvPr id="16391" name="Content Placeholder 6">
            <a:extLst>
              <a:ext uri="{FF2B5EF4-FFF2-40B4-BE49-F238E27FC236}">
                <a16:creationId xmlns:a16="http://schemas.microsoft.com/office/drawing/2014/main" id="{CE1601FA-EA96-4B32-8908-63BE2FD7CCE5}"/>
              </a:ext>
            </a:extLst>
          </p:cNvPr>
          <p:cNvSpPr txBox="1">
            <a:spLocks/>
          </p:cNvSpPr>
          <p:nvPr/>
        </p:nvSpPr>
        <p:spPr bwMode="auto">
          <a:xfrm>
            <a:off x="7075488" y="3317875"/>
            <a:ext cx="12906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buFont typeface="Arial" panose="020B0604020202020204" pitchFamily="34" charset="0"/>
              <a:buNone/>
            </a:pPr>
            <a:r>
              <a:rPr lang="en-US" altLang="en-US" sz="2000" b="1">
                <a:solidFill>
                  <a:srgbClr val="58A618"/>
                </a:solidFill>
                <a:latin typeface="Arial" panose="020B0604020202020204" pitchFamily="34" charset="0"/>
                <a:cs typeface="Arial" panose="020B0604020202020204" pitchFamily="34" charset="0"/>
              </a:rPr>
              <a:t>Rising</a:t>
            </a:r>
          </a:p>
        </p:txBody>
      </p:sp>
      <p:sp>
        <p:nvSpPr>
          <p:cNvPr id="16392" name="Content Placeholder 6">
            <a:extLst>
              <a:ext uri="{FF2B5EF4-FFF2-40B4-BE49-F238E27FC236}">
                <a16:creationId xmlns:a16="http://schemas.microsoft.com/office/drawing/2014/main" id="{DA8C3E94-BD11-4496-AFD2-3B8ED909D417}"/>
              </a:ext>
            </a:extLst>
          </p:cNvPr>
          <p:cNvSpPr txBox="1">
            <a:spLocks/>
          </p:cNvSpPr>
          <p:nvPr/>
        </p:nvSpPr>
        <p:spPr bwMode="auto">
          <a:xfrm>
            <a:off x="9882188" y="3317875"/>
            <a:ext cx="2028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buFont typeface="Arial" panose="020B0604020202020204" pitchFamily="34" charset="0"/>
              <a:buNone/>
            </a:pPr>
            <a:r>
              <a:rPr lang="en-US" altLang="en-US" sz="2000" b="1">
                <a:solidFill>
                  <a:srgbClr val="58A618"/>
                </a:solidFill>
                <a:latin typeface="Arial" panose="020B0604020202020204" pitchFamily="34" charset="0"/>
                <a:cs typeface="Arial" panose="020B0604020202020204" pitchFamily="34" charset="0"/>
              </a:rPr>
              <a:t>Rapidly Rising</a:t>
            </a:r>
          </a:p>
        </p:txBody>
      </p:sp>
      <p:sp>
        <p:nvSpPr>
          <p:cNvPr id="16393" name="Content Placeholder 6">
            <a:extLst>
              <a:ext uri="{FF2B5EF4-FFF2-40B4-BE49-F238E27FC236}">
                <a16:creationId xmlns:a16="http://schemas.microsoft.com/office/drawing/2014/main" id="{8B12502F-E61A-4524-BAAD-F07904B837A6}"/>
              </a:ext>
            </a:extLst>
          </p:cNvPr>
          <p:cNvSpPr txBox="1">
            <a:spLocks/>
          </p:cNvSpPr>
          <p:nvPr/>
        </p:nvSpPr>
        <p:spPr bwMode="auto">
          <a:xfrm>
            <a:off x="2027238" y="5665788"/>
            <a:ext cx="19367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buFont typeface="Arial" panose="020B0604020202020204" pitchFamily="34" charset="0"/>
              <a:buNone/>
            </a:pPr>
            <a:r>
              <a:rPr lang="en-US" altLang="en-US" sz="2000" b="1">
                <a:solidFill>
                  <a:srgbClr val="58A618"/>
                </a:solidFill>
                <a:latin typeface="Arial" panose="020B0604020202020204" pitchFamily="34" charset="0"/>
                <a:cs typeface="Arial" panose="020B0604020202020204" pitchFamily="34" charset="0"/>
              </a:rPr>
              <a:t>Slowly Falling</a:t>
            </a:r>
          </a:p>
        </p:txBody>
      </p:sp>
      <p:sp>
        <p:nvSpPr>
          <p:cNvPr id="16394" name="Content Placeholder 6">
            <a:extLst>
              <a:ext uri="{FF2B5EF4-FFF2-40B4-BE49-F238E27FC236}">
                <a16:creationId xmlns:a16="http://schemas.microsoft.com/office/drawing/2014/main" id="{D1C777A1-1A08-4FFB-8BB2-767A66A96789}"/>
              </a:ext>
            </a:extLst>
          </p:cNvPr>
          <p:cNvSpPr txBox="1">
            <a:spLocks/>
          </p:cNvSpPr>
          <p:nvPr/>
        </p:nvSpPr>
        <p:spPr bwMode="auto">
          <a:xfrm>
            <a:off x="5529263" y="5676900"/>
            <a:ext cx="12906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buFont typeface="Arial" panose="020B0604020202020204" pitchFamily="34" charset="0"/>
              <a:buNone/>
            </a:pPr>
            <a:r>
              <a:rPr lang="en-US" altLang="en-US" sz="2000" b="1">
                <a:solidFill>
                  <a:srgbClr val="58A618"/>
                </a:solidFill>
                <a:latin typeface="Arial" panose="020B0604020202020204" pitchFamily="34" charset="0"/>
                <a:cs typeface="Arial" panose="020B0604020202020204" pitchFamily="34" charset="0"/>
              </a:rPr>
              <a:t>Falling</a:t>
            </a:r>
          </a:p>
        </p:txBody>
      </p:sp>
      <p:sp>
        <p:nvSpPr>
          <p:cNvPr id="16395" name="Content Placeholder 6">
            <a:extLst>
              <a:ext uri="{FF2B5EF4-FFF2-40B4-BE49-F238E27FC236}">
                <a16:creationId xmlns:a16="http://schemas.microsoft.com/office/drawing/2014/main" id="{5DC2D680-C60F-4CA0-854F-B7A4EC829717}"/>
              </a:ext>
            </a:extLst>
          </p:cNvPr>
          <p:cNvSpPr txBox="1">
            <a:spLocks/>
          </p:cNvSpPr>
          <p:nvPr/>
        </p:nvSpPr>
        <p:spPr bwMode="auto">
          <a:xfrm>
            <a:off x="8288338" y="5686425"/>
            <a:ext cx="202882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buFont typeface="Arial" panose="020B0604020202020204" pitchFamily="34" charset="0"/>
              <a:buNone/>
            </a:pPr>
            <a:r>
              <a:rPr lang="en-US" altLang="en-US" sz="2000" b="1">
                <a:solidFill>
                  <a:srgbClr val="58A618"/>
                </a:solidFill>
                <a:latin typeface="Arial" panose="020B0604020202020204" pitchFamily="34" charset="0"/>
                <a:cs typeface="Arial" panose="020B0604020202020204" pitchFamily="34" charset="0"/>
              </a:rPr>
              <a:t>Rapidly Falling</a:t>
            </a:r>
          </a:p>
        </p:txBody>
      </p:sp>
      <p:pic>
        <p:nvPicPr>
          <p:cNvPr id="16396" name="Picture 1" descr="steady.tif">
            <a:extLst>
              <a:ext uri="{FF2B5EF4-FFF2-40B4-BE49-F238E27FC236}">
                <a16:creationId xmlns:a16="http://schemas.microsoft.com/office/drawing/2014/main" id="{C8511D4B-EF5C-449D-A734-6CE4ED186A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8175" y="1828800"/>
            <a:ext cx="1511300"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3" descr="rising.tif">
            <a:extLst>
              <a:ext uri="{FF2B5EF4-FFF2-40B4-BE49-F238E27FC236}">
                <a16:creationId xmlns:a16="http://schemas.microsoft.com/office/drawing/2014/main" id="{7DACFF28-91B5-480A-8663-1E32A7B9329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92950" y="1828800"/>
            <a:ext cx="1511300"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4" descr="rapidly_rising.tif">
            <a:extLst>
              <a:ext uri="{FF2B5EF4-FFF2-40B4-BE49-F238E27FC236}">
                <a16:creationId xmlns:a16="http://schemas.microsoft.com/office/drawing/2014/main" id="{4933401F-C6D5-4CBF-89F7-51B99ADA4DD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283825" y="1828800"/>
            <a:ext cx="1511300"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5" descr="slowly_falling.tif">
            <a:extLst>
              <a:ext uri="{FF2B5EF4-FFF2-40B4-BE49-F238E27FC236}">
                <a16:creationId xmlns:a16="http://schemas.microsoft.com/office/drawing/2014/main" id="{A4434705-F0BD-42CB-9D53-1E345214D78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71725" y="3957638"/>
            <a:ext cx="1509713"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6" descr="falling.tif">
            <a:extLst>
              <a:ext uri="{FF2B5EF4-FFF2-40B4-BE49-F238E27FC236}">
                <a16:creationId xmlns:a16="http://schemas.microsoft.com/office/drawing/2014/main" id="{9F91501C-B8AF-4D6B-AEE0-29AE817524B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88000" y="3937000"/>
            <a:ext cx="1511300"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7" descr="rapidly_falling.tif">
            <a:extLst>
              <a:ext uri="{FF2B5EF4-FFF2-40B4-BE49-F238E27FC236}">
                <a16:creationId xmlns:a16="http://schemas.microsoft.com/office/drawing/2014/main" id="{14237101-56EE-468B-87F1-6464390EBAE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688388" y="3937000"/>
            <a:ext cx="1511300"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Content Placeholder 6">
            <a:extLst>
              <a:ext uri="{FF2B5EF4-FFF2-40B4-BE49-F238E27FC236}">
                <a16:creationId xmlns:a16="http://schemas.microsoft.com/office/drawing/2014/main" id="{6ED80928-4264-4A18-BFFA-6C4C82CF0C48}"/>
              </a:ext>
            </a:extLst>
          </p:cNvPr>
          <p:cNvSpPr txBox="1">
            <a:spLocks/>
          </p:cNvSpPr>
          <p:nvPr/>
        </p:nvSpPr>
        <p:spPr bwMode="auto">
          <a:xfrm>
            <a:off x="152400" y="3667125"/>
            <a:ext cx="2232025" cy="881063"/>
          </a:xfrm>
          <a:prstGeom prst="rect">
            <a:avLst/>
          </a:prstGeom>
          <a:noFill/>
          <a:ln>
            <a:noFill/>
          </a:ln>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buFont typeface="Arial" panose="020B0604020202020204" pitchFamily="34" charset="0"/>
              <a:buNone/>
              <a:defRPr/>
            </a:pPr>
            <a:r>
              <a:rPr lang="en-US" sz="1350" b="1" dirty="0">
                <a:solidFill>
                  <a:schemeClr val="tx1">
                    <a:lumMod val="65000"/>
                    <a:lumOff val="35000"/>
                  </a:schemeClr>
                </a:solidFill>
                <a:latin typeface="Arial" panose="020B0604020202020204" pitchFamily="34" charset="0"/>
                <a:cs typeface="Arial" panose="020B0604020202020204" pitchFamily="34" charset="0"/>
              </a:rPr>
              <a:t>Changing less than</a:t>
            </a:r>
          </a:p>
          <a:p>
            <a:pPr algn="ctr" eaLnBrk="1" hangingPunct="1">
              <a:buFont typeface="Arial" panose="020B0604020202020204" pitchFamily="34" charset="0"/>
              <a:buNone/>
              <a:defRPr/>
            </a:pPr>
            <a:r>
              <a:rPr lang="en-US" sz="1350" b="1" dirty="0">
                <a:solidFill>
                  <a:schemeClr val="tx1">
                    <a:lumMod val="65000"/>
                    <a:lumOff val="35000"/>
                  </a:schemeClr>
                </a:solidFill>
                <a:latin typeface="Arial" panose="020B0604020202020204" pitchFamily="34" charset="0"/>
                <a:cs typeface="Arial" panose="020B0604020202020204" pitchFamily="34" charset="0"/>
              </a:rPr>
              <a:t>0.06 mmol/L per minute or up to 0.8 mmol/L</a:t>
            </a:r>
          </a:p>
          <a:p>
            <a:pPr algn="ctr" eaLnBrk="1" hangingPunct="1">
              <a:buFont typeface="Arial" panose="020B0604020202020204" pitchFamily="34" charset="0"/>
              <a:buNone/>
              <a:defRPr/>
            </a:pPr>
            <a:r>
              <a:rPr lang="en-US" sz="1350" b="1" dirty="0">
                <a:solidFill>
                  <a:schemeClr val="tx1">
                    <a:lumMod val="65000"/>
                    <a:lumOff val="35000"/>
                  </a:schemeClr>
                </a:solidFill>
                <a:latin typeface="Arial" panose="020B0604020202020204" pitchFamily="34" charset="0"/>
                <a:cs typeface="Arial" panose="020B0604020202020204" pitchFamily="34" charset="0"/>
              </a:rPr>
              <a:t>in 15 minutes</a:t>
            </a:r>
            <a:endParaRPr lang="en-US" altLang="en-US" sz="135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1" name="Content Placeholder 6">
            <a:extLst>
              <a:ext uri="{FF2B5EF4-FFF2-40B4-BE49-F238E27FC236}">
                <a16:creationId xmlns:a16="http://schemas.microsoft.com/office/drawing/2014/main" id="{3B940EFC-BE5C-4BB8-BBBF-BE1E76A80C1D}"/>
              </a:ext>
            </a:extLst>
          </p:cNvPr>
          <p:cNvSpPr txBox="1">
            <a:spLocks/>
          </p:cNvSpPr>
          <p:nvPr/>
        </p:nvSpPr>
        <p:spPr bwMode="auto">
          <a:xfrm>
            <a:off x="3278188" y="3667125"/>
            <a:ext cx="2500312" cy="881063"/>
          </a:xfrm>
          <a:prstGeom prst="rect">
            <a:avLst/>
          </a:prstGeom>
          <a:noFill/>
          <a:ln>
            <a:noFill/>
          </a:ln>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buFont typeface="Arial" panose="020B0604020202020204" pitchFamily="34" charset="0"/>
              <a:buNone/>
              <a:defRPr/>
            </a:pPr>
            <a:r>
              <a:rPr lang="en-US" sz="1350" b="1" dirty="0">
                <a:solidFill>
                  <a:schemeClr val="tx1">
                    <a:lumMod val="65000"/>
                    <a:lumOff val="35000"/>
                  </a:schemeClr>
                </a:solidFill>
                <a:latin typeface="Arial" panose="020B0604020202020204" pitchFamily="34" charset="0"/>
                <a:cs typeface="Arial" panose="020B0604020202020204" pitchFamily="34" charset="0"/>
              </a:rPr>
              <a:t>Rising 0.06-0.1 mmol/L each minute or up to 1.7 mmol/L in 15 minutes</a:t>
            </a:r>
            <a:endParaRPr lang="en-US" altLang="en-US" sz="135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2" name="Content Placeholder 6">
            <a:extLst>
              <a:ext uri="{FF2B5EF4-FFF2-40B4-BE49-F238E27FC236}">
                <a16:creationId xmlns:a16="http://schemas.microsoft.com/office/drawing/2014/main" id="{5D7565CB-6035-415D-BFBC-B8AE5A8EF0D8}"/>
              </a:ext>
            </a:extLst>
          </p:cNvPr>
          <p:cNvSpPr txBox="1">
            <a:spLocks/>
          </p:cNvSpPr>
          <p:nvPr/>
        </p:nvSpPr>
        <p:spPr bwMode="auto">
          <a:xfrm>
            <a:off x="6559550" y="3667125"/>
            <a:ext cx="2351088" cy="649288"/>
          </a:xfrm>
          <a:prstGeom prst="rect">
            <a:avLst/>
          </a:prstGeom>
          <a:noFill/>
          <a:ln>
            <a:noFill/>
          </a:ln>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buFont typeface="Arial" panose="020B0604020202020204" pitchFamily="34" charset="0"/>
              <a:buNone/>
              <a:defRPr/>
            </a:pPr>
            <a:r>
              <a:rPr lang="en-US" sz="1350" b="1" dirty="0">
                <a:solidFill>
                  <a:schemeClr val="tx1">
                    <a:lumMod val="65000"/>
                    <a:lumOff val="35000"/>
                  </a:schemeClr>
                </a:solidFill>
                <a:latin typeface="Arial" panose="020B0604020202020204" pitchFamily="34" charset="0"/>
                <a:cs typeface="Arial" panose="020B0604020202020204" pitchFamily="34" charset="0"/>
              </a:rPr>
              <a:t>Rising 0.1-0.2 mmol/L each minute or up to 2.5 mmol/L in 15 minutes</a:t>
            </a:r>
            <a:endParaRPr lang="en-US" altLang="en-US" sz="135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3" name="Content Placeholder 6">
            <a:extLst>
              <a:ext uri="{FF2B5EF4-FFF2-40B4-BE49-F238E27FC236}">
                <a16:creationId xmlns:a16="http://schemas.microsoft.com/office/drawing/2014/main" id="{F7A24DA5-22E3-4ABC-B13A-C649B6DF98E1}"/>
              </a:ext>
            </a:extLst>
          </p:cNvPr>
          <p:cNvSpPr txBox="1">
            <a:spLocks/>
          </p:cNvSpPr>
          <p:nvPr/>
        </p:nvSpPr>
        <p:spPr bwMode="auto">
          <a:xfrm>
            <a:off x="9677400" y="3667125"/>
            <a:ext cx="2438400" cy="801688"/>
          </a:xfrm>
          <a:prstGeom prst="rect">
            <a:avLst/>
          </a:prstGeom>
          <a:noFill/>
          <a:ln>
            <a:noFill/>
          </a:ln>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buFont typeface="Arial" panose="020B0604020202020204" pitchFamily="34" charset="0"/>
              <a:buNone/>
              <a:defRPr/>
            </a:pPr>
            <a:r>
              <a:rPr lang="en-US" sz="1350" b="1" dirty="0">
                <a:solidFill>
                  <a:schemeClr val="tx1">
                    <a:lumMod val="65000"/>
                    <a:lumOff val="35000"/>
                  </a:schemeClr>
                </a:solidFill>
                <a:latin typeface="Arial" panose="020B0604020202020204" pitchFamily="34" charset="0"/>
                <a:cs typeface="Arial" panose="020B0604020202020204" pitchFamily="34" charset="0"/>
              </a:rPr>
              <a:t>Rising more than</a:t>
            </a:r>
          </a:p>
          <a:p>
            <a:pPr algn="ctr" eaLnBrk="1" hangingPunct="1">
              <a:buFont typeface="Arial" panose="020B0604020202020204" pitchFamily="34" charset="0"/>
              <a:buNone/>
              <a:defRPr/>
            </a:pPr>
            <a:r>
              <a:rPr lang="en-US" sz="1350" b="1" dirty="0">
                <a:solidFill>
                  <a:schemeClr val="tx1">
                    <a:lumMod val="65000"/>
                    <a:lumOff val="35000"/>
                  </a:schemeClr>
                </a:solidFill>
                <a:latin typeface="Arial" panose="020B0604020202020204" pitchFamily="34" charset="0"/>
                <a:cs typeface="Arial" panose="020B0604020202020204" pitchFamily="34" charset="0"/>
              </a:rPr>
              <a:t>0.2 mmol/L each minute or more than 2.5 mmol/L</a:t>
            </a:r>
          </a:p>
          <a:p>
            <a:pPr algn="ctr" eaLnBrk="1" hangingPunct="1">
              <a:buFont typeface="Arial" panose="020B0604020202020204" pitchFamily="34" charset="0"/>
              <a:buNone/>
              <a:defRPr/>
            </a:pPr>
            <a:r>
              <a:rPr lang="en-US" sz="1350" b="1" dirty="0">
                <a:solidFill>
                  <a:schemeClr val="tx1">
                    <a:lumMod val="65000"/>
                    <a:lumOff val="35000"/>
                  </a:schemeClr>
                </a:solidFill>
                <a:latin typeface="Arial" panose="020B0604020202020204" pitchFamily="34" charset="0"/>
                <a:cs typeface="Arial" panose="020B0604020202020204" pitchFamily="34" charset="0"/>
              </a:rPr>
              <a:t>in 15 minutes</a:t>
            </a:r>
            <a:endParaRPr lang="en-US" altLang="en-US" sz="135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4" name="Content Placeholder 6">
            <a:extLst>
              <a:ext uri="{FF2B5EF4-FFF2-40B4-BE49-F238E27FC236}">
                <a16:creationId xmlns:a16="http://schemas.microsoft.com/office/drawing/2014/main" id="{65316BAA-ED3D-4796-A66E-6AF994A80BEF}"/>
              </a:ext>
            </a:extLst>
          </p:cNvPr>
          <p:cNvSpPr txBox="1">
            <a:spLocks/>
          </p:cNvSpPr>
          <p:nvPr/>
        </p:nvSpPr>
        <p:spPr bwMode="auto">
          <a:xfrm>
            <a:off x="1524000" y="6070600"/>
            <a:ext cx="2971800" cy="482600"/>
          </a:xfrm>
          <a:prstGeom prst="rect">
            <a:avLst/>
          </a:prstGeom>
          <a:noFill/>
          <a:ln>
            <a:noFill/>
          </a:ln>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buFont typeface="Arial" panose="020B0604020202020204" pitchFamily="34" charset="0"/>
              <a:buNone/>
              <a:defRPr/>
            </a:pPr>
            <a:r>
              <a:rPr lang="en-US" sz="1350" b="1" dirty="0">
                <a:solidFill>
                  <a:schemeClr val="tx1">
                    <a:lumMod val="65000"/>
                    <a:lumOff val="35000"/>
                  </a:schemeClr>
                </a:solidFill>
                <a:latin typeface="Arial" panose="020B0604020202020204" pitchFamily="34" charset="0"/>
                <a:cs typeface="Arial" panose="020B0604020202020204" pitchFamily="34" charset="0"/>
              </a:rPr>
              <a:t>Falling 0.06-0.1 mmol/L each minute or up to 1.7 mmol/L</a:t>
            </a:r>
          </a:p>
          <a:p>
            <a:pPr algn="ctr" eaLnBrk="1" hangingPunct="1">
              <a:buFont typeface="Arial" panose="020B0604020202020204" pitchFamily="34" charset="0"/>
              <a:buNone/>
              <a:defRPr/>
            </a:pPr>
            <a:r>
              <a:rPr lang="en-US" sz="1350" b="1" dirty="0">
                <a:solidFill>
                  <a:schemeClr val="tx1">
                    <a:lumMod val="65000"/>
                    <a:lumOff val="35000"/>
                  </a:schemeClr>
                </a:solidFill>
                <a:latin typeface="Arial" panose="020B0604020202020204" pitchFamily="34" charset="0"/>
                <a:cs typeface="Arial" panose="020B0604020202020204" pitchFamily="34" charset="0"/>
              </a:rPr>
              <a:t>in 15 minutes</a:t>
            </a:r>
            <a:endParaRPr lang="en-US" altLang="en-US" sz="135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5" name="Content Placeholder 6">
            <a:extLst>
              <a:ext uri="{FF2B5EF4-FFF2-40B4-BE49-F238E27FC236}">
                <a16:creationId xmlns:a16="http://schemas.microsoft.com/office/drawing/2014/main" id="{656CD093-2504-480E-835D-9081C2ED2CF4}"/>
              </a:ext>
            </a:extLst>
          </p:cNvPr>
          <p:cNvSpPr txBox="1">
            <a:spLocks/>
          </p:cNvSpPr>
          <p:nvPr/>
        </p:nvSpPr>
        <p:spPr bwMode="auto">
          <a:xfrm>
            <a:off x="4953000" y="6070600"/>
            <a:ext cx="2514600" cy="558800"/>
          </a:xfrm>
          <a:prstGeom prst="rect">
            <a:avLst/>
          </a:prstGeom>
          <a:noFill/>
          <a:ln>
            <a:noFill/>
          </a:ln>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buFont typeface="Arial" panose="020B0604020202020204" pitchFamily="34" charset="0"/>
              <a:buNone/>
              <a:defRPr/>
            </a:pPr>
            <a:r>
              <a:rPr lang="en-US" sz="1350" b="1" dirty="0">
                <a:solidFill>
                  <a:schemeClr val="tx1">
                    <a:lumMod val="65000"/>
                    <a:lumOff val="35000"/>
                  </a:schemeClr>
                </a:solidFill>
                <a:latin typeface="Arial" panose="020B0604020202020204" pitchFamily="34" charset="0"/>
                <a:cs typeface="Arial" panose="020B0604020202020204" pitchFamily="34" charset="0"/>
              </a:rPr>
              <a:t>Falling 0.1-0.2 mmol/L each minute or up to 2.5 mmol/L in 15 minutes</a:t>
            </a:r>
            <a:endParaRPr lang="en-US" altLang="en-US" sz="135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6" name="Content Placeholder 6">
            <a:extLst>
              <a:ext uri="{FF2B5EF4-FFF2-40B4-BE49-F238E27FC236}">
                <a16:creationId xmlns:a16="http://schemas.microsoft.com/office/drawing/2014/main" id="{31BF5F25-DA2F-404A-A418-5DA76C708D60}"/>
              </a:ext>
            </a:extLst>
          </p:cNvPr>
          <p:cNvSpPr txBox="1">
            <a:spLocks/>
          </p:cNvSpPr>
          <p:nvPr/>
        </p:nvSpPr>
        <p:spPr bwMode="auto">
          <a:xfrm>
            <a:off x="7654925" y="6070600"/>
            <a:ext cx="3108325" cy="558800"/>
          </a:xfrm>
          <a:prstGeom prst="rect">
            <a:avLst/>
          </a:prstGeom>
          <a:noFill/>
          <a:ln>
            <a:noFill/>
          </a:ln>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buFont typeface="Arial" panose="020B0604020202020204" pitchFamily="34" charset="0"/>
              <a:buNone/>
              <a:defRPr/>
            </a:pPr>
            <a:r>
              <a:rPr lang="en-US" sz="1350" b="1" dirty="0">
                <a:solidFill>
                  <a:schemeClr val="tx1">
                    <a:lumMod val="65000"/>
                    <a:lumOff val="35000"/>
                  </a:schemeClr>
                </a:solidFill>
                <a:latin typeface="Arial" panose="020B0604020202020204" pitchFamily="34" charset="0"/>
                <a:cs typeface="Arial" panose="020B0604020202020204" pitchFamily="34" charset="0"/>
              </a:rPr>
              <a:t>Falling more than 0.2 mmol/L each minute or more than 2.5 mmol/L</a:t>
            </a:r>
          </a:p>
          <a:p>
            <a:pPr algn="ctr" eaLnBrk="1" hangingPunct="1">
              <a:buFont typeface="Arial" panose="020B0604020202020204" pitchFamily="34" charset="0"/>
              <a:buNone/>
              <a:defRPr/>
            </a:pPr>
            <a:r>
              <a:rPr lang="en-US" sz="1350" b="1" dirty="0">
                <a:solidFill>
                  <a:schemeClr val="tx1">
                    <a:lumMod val="65000"/>
                    <a:lumOff val="35000"/>
                  </a:schemeClr>
                </a:solidFill>
                <a:latin typeface="Arial" panose="020B0604020202020204" pitchFamily="34" charset="0"/>
                <a:cs typeface="Arial" panose="020B0604020202020204" pitchFamily="34" charset="0"/>
              </a:rPr>
              <a:t>in 15 minutes</a:t>
            </a:r>
            <a:endParaRPr lang="en-US" altLang="en-US" sz="1350" b="1" dirty="0">
              <a:solidFill>
                <a:schemeClr val="tx1">
                  <a:lumMod val="65000"/>
                  <a:lumOff val="35000"/>
                </a:schemeClr>
              </a:solidFill>
              <a:latin typeface="Arial" panose="020B0604020202020204" pitchFamily="34" charset="0"/>
              <a:cs typeface="Arial" panose="020B0604020202020204" pitchFamily="34" charset="0"/>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4"/>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Dexcom PowerPoint Template Gre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xcom PowerPoint Template Gre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498E6BBE1BF64D9EAEC27F9AD6A837" ma:contentTypeVersion="13" ma:contentTypeDescription="Create a new document." ma:contentTypeScope="" ma:versionID="231155884e19bd4502e43e28b932a7e7">
  <xsd:schema xmlns:xsd="http://www.w3.org/2001/XMLSchema" xmlns:xs="http://www.w3.org/2001/XMLSchema" xmlns:p="http://schemas.microsoft.com/office/2006/metadata/properties" xmlns:ns2="785d57c5-d167-4416-b58b-4456833b7970" xmlns:ns3="afaf51a3-c372-462f-a2ee-20fee4341777" targetNamespace="http://schemas.microsoft.com/office/2006/metadata/properties" ma:root="true" ma:fieldsID="caf231dd13e0baaa3f34254cc2326177" ns2:_="" ns3:_="">
    <xsd:import namespace="785d57c5-d167-4416-b58b-4456833b7970"/>
    <xsd:import namespace="afaf51a3-c372-462f-a2ee-20fee43417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5d57c5-d167-4416-b58b-4456833b79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af51a3-c372-462f-a2ee-20fee434177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8A2741A-73EF-4BA3-8F9A-974D764674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5d57c5-d167-4416-b58b-4456833b7970"/>
    <ds:schemaRef ds:uri="afaf51a3-c372-462f-a2ee-20fee43417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62BDC7-3F97-446A-8B0C-F3A83355B8CA}">
  <ds:schemaRefs>
    <ds:schemaRef ds:uri="http://schemas.microsoft.com/sharepoint/v3/contenttype/forms"/>
  </ds:schemaRefs>
</ds:datastoreItem>
</file>

<file path=customXml/itemProps3.xml><?xml version="1.0" encoding="utf-8"?>
<ds:datastoreItem xmlns:ds="http://schemas.openxmlformats.org/officeDocument/2006/customXml" ds:itemID="{2C12E88A-C702-402D-9D5F-B225CFCFCC76}">
  <ds:schemaRefs>
    <ds:schemaRef ds:uri="http://schemas.openxmlformats.org/package/2006/metadata/core-properties"/>
    <ds:schemaRef ds:uri="http://schemas.microsoft.com/office/2006/documentManagement/types"/>
    <ds:schemaRef ds:uri="http://schemas.microsoft.com/office/infopath/2007/PartnerControls"/>
    <ds:schemaRef ds:uri="785d57c5-d167-4416-b58b-4456833b7970"/>
    <ds:schemaRef ds:uri="http://purl.org/dc/elements/1.1/"/>
    <ds:schemaRef ds:uri="http://schemas.microsoft.com/office/2006/metadata/properties"/>
    <ds:schemaRef ds:uri="http://purl.org/dc/terms/"/>
    <ds:schemaRef ds:uri="http://www.w3.org/XML/1998/namespace"/>
    <ds:schemaRef ds:uri="afaf51a3-c372-462f-a2ee-20fee4341777"/>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8452</TotalTime>
  <Words>1654</Words>
  <Application>Microsoft Office PowerPoint</Application>
  <PresentationFormat>Widescreen</PresentationFormat>
  <Paragraphs>176</Paragraphs>
  <Slides>25</Slides>
  <Notes>20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Calibri</vt:lpstr>
      <vt:lpstr>Helvetica</vt:lpstr>
      <vt:lpstr>Proxima Nova Soft Md</vt:lpstr>
      <vt:lpstr>1_Dexcom PowerPoint Template Green</vt:lpstr>
      <vt:lpstr>2_Dexcom PowerPoint Template Green</vt:lpstr>
      <vt:lpstr>PowerPoint Presentation</vt:lpstr>
      <vt:lpstr>PowerPoint Presentation</vt:lpstr>
      <vt:lpstr>Introduction</vt:lpstr>
      <vt:lpstr>Diabetes Management Plan</vt:lpstr>
      <vt:lpstr>What is CGM?</vt:lpstr>
      <vt:lpstr>PowerPoint Presentation</vt:lpstr>
      <vt:lpstr>Smart Device Use</vt:lpstr>
      <vt:lpstr>PowerPoint Presentation</vt:lpstr>
      <vt:lpstr>Trend Arrows</vt:lpstr>
      <vt:lpstr>Dexcom Share</vt:lpstr>
      <vt:lpstr>Dexcom Share</vt:lpstr>
      <vt:lpstr>Dexcom Follow</vt:lpstr>
      <vt:lpstr>Accuracy</vt:lpstr>
      <vt:lpstr>CGM in School</vt:lpstr>
      <vt:lpstr>Treatment Decisions</vt:lpstr>
      <vt:lpstr>Low and High Alerts</vt:lpstr>
      <vt:lpstr>Urgent Low Soon</vt:lpstr>
      <vt:lpstr>Urgent Low Alarm</vt:lpstr>
      <vt:lpstr>Responding to Alerts and Alarms</vt:lpstr>
      <vt:lpstr>Adhesive</vt:lpstr>
      <vt:lpstr>Sensor Insertion</vt:lpstr>
      <vt:lpstr>Troubleshooting</vt:lpstr>
      <vt:lpstr>Additional Help</vt:lpstr>
      <vt:lpstr>Every Student  is Unique</vt:lpstr>
      <vt:lpstr>PowerPoint Presentation</vt:lpstr>
    </vt:vector>
  </TitlesOfParts>
  <Company>Dexcom,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Sheryl Gaano</dc:creator>
  <cp:lastModifiedBy>Amr Saad</cp:lastModifiedBy>
  <cp:revision>593</cp:revision>
  <cp:lastPrinted>2014-09-26T20:14:17Z</cp:lastPrinted>
  <dcterms:created xsi:type="dcterms:W3CDTF">2013-10-16T19:46:24Z</dcterms:created>
  <dcterms:modified xsi:type="dcterms:W3CDTF">2022-03-30T02:58:35Z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8092FE79-FCB0-419B-9689-A7A09A71AE38</vt:lpwstr>
  </property>
  <property fmtid="{D5CDD505-2E9C-101B-9397-08002B2CF9AE}" pid="3" name="ArticulatePath">
    <vt:lpwstr>LBL013685_G5 NA School Nurse Guide</vt:lpwstr>
  </property>
  <property fmtid="{D5CDD505-2E9C-101B-9397-08002B2CF9AE}" pid="4" name="ContentTypeId">
    <vt:lpwstr>0x010100A1498E6BBE1BF64D9EAEC27F9AD6A837</vt:lpwstr>
  </property>
  <property fmtid="{D5CDD505-2E9C-101B-9397-08002B2CF9AE}" pid="5" name="_MarkAsFinal">
    <vt:bool>true</vt:bool>
  </property>
</Properties>
</file>